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80" r:id="rId6"/>
    <p:sldId id="271" r:id="rId7"/>
    <p:sldId id="273" r:id="rId8"/>
    <p:sldId id="277" r:id="rId9"/>
    <p:sldId id="279" r:id="rId10"/>
    <p:sldId id="278" r:id="rId11"/>
    <p:sldId id="260" r:id="rId12"/>
    <p:sldId id="261" r:id="rId13"/>
    <p:sldId id="262" r:id="rId14"/>
    <p:sldId id="264" r:id="rId15"/>
    <p:sldId id="263" r:id="rId16"/>
    <p:sldId id="265" r:id="rId17"/>
    <p:sldId id="266" r:id="rId18"/>
    <p:sldId id="267" r:id="rId19"/>
    <p:sldId id="268" r:id="rId20"/>
    <p:sldId id="269" r:id="rId21"/>
    <p:sldId id="270" r:id="rId22"/>
  </p:sldIdLst>
  <p:sldSz cx="9144000" cy="6858000" type="screen4x3"/>
  <p:notesSz cx="6858000" cy="9144000"/>
  <p:defaultTextStyle>
    <a:defPPr>
      <a:defRPr lang="pl-PL"/>
    </a:defPPr>
    <a:lvl1pPr algn="l" rtl="0" fontAlgn="base">
      <a:spcBef>
        <a:spcPct val="0"/>
      </a:spcBef>
      <a:spcAft>
        <a:spcPct val="0"/>
      </a:spcAft>
      <a:defRPr kern="1200">
        <a:solidFill>
          <a:schemeClr val="tx1"/>
        </a:solidFill>
        <a:latin typeface="Candara" pitchFamily="34" charset="0"/>
        <a:ea typeface="+mn-ea"/>
        <a:cs typeface="Arial" charset="0"/>
      </a:defRPr>
    </a:lvl1pPr>
    <a:lvl2pPr marL="457200" algn="l" rtl="0" fontAlgn="base">
      <a:spcBef>
        <a:spcPct val="0"/>
      </a:spcBef>
      <a:spcAft>
        <a:spcPct val="0"/>
      </a:spcAft>
      <a:defRPr kern="1200">
        <a:solidFill>
          <a:schemeClr val="tx1"/>
        </a:solidFill>
        <a:latin typeface="Candara" pitchFamily="34" charset="0"/>
        <a:ea typeface="+mn-ea"/>
        <a:cs typeface="Arial" charset="0"/>
      </a:defRPr>
    </a:lvl2pPr>
    <a:lvl3pPr marL="914400" algn="l" rtl="0" fontAlgn="base">
      <a:spcBef>
        <a:spcPct val="0"/>
      </a:spcBef>
      <a:spcAft>
        <a:spcPct val="0"/>
      </a:spcAft>
      <a:defRPr kern="1200">
        <a:solidFill>
          <a:schemeClr val="tx1"/>
        </a:solidFill>
        <a:latin typeface="Candara" pitchFamily="34" charset="0"/>
        <a:ea typeface="+mn-ea"/>
        <a:cs typeface="Arial" charset="0"/>
      </a:defRPr>
    </a:lvl3pPr>
    <a:lvl4pPr marL="1371600" algn="l" rtl="0" fontAlgn="base">
      <a:spcBef>
        <a:spcPct val="0"/>
      </a:spcBef>
      <a:spcAft>
        <a:spcPct val="0"/>
      </a:spcAft>
      <a:defRPr kern="1200">
        <a:solidFill>
          <a:schemeClr val="tx1"/>
        </a:solidFill>
        <a:latin typeface="Candara" pitchFamily="34" charset="0"/>
        <a:ea typeface="+mn-ea"/>
        <a:cs typeface="Arial" charset="0"/>
      </a:defRPr>
    </a:lvl4pPr>
    <a:lvl5pPr marL="1828800" algn="l" rtl="0" fontAlgn="base">
      <a:spcBef>
        <a:spcPct val="0"/>
      </a:spcBef>
      <a:spcAft>
        <a:spcPct val="0"/>
      </a:spcAft>
      <a:defRPr kern="1200">
        <a:solidFill>
          <a:schemeClr val="tx1"/>
        </a:solidFill>
        <a:latin typeface="Candara" pitchFamily="34" charset="0"/>
        <a:ea typeface="+mn-ea"/>
        <a:cs typeface="Arial" charset="0"/>
      </a:defRPr>
    </a:lvl5pPr>
    <a:lvl6pPr marL="2286000" algn="l" defTabSz="914400" rtl="0" eaLnBrk="1" latinLnBrk="0" hangingPunct="1">
      <a:defRPr kern="1200">
        <a:solidFill>
          <a:schemeClr val="tx1"/>
        </a:solidFill>
        <a:latin typeface="Candara" pitchFamily="34" charset="0"/>
        <a:ea typeface="+mn-ea"/>
        <a:cs typeface="Arial" charset="0"/>
      </a:defRPr>
    </a:lvl6pPr>
    <a:lvl7pPr marL="2743200" algn="l" defTabSz="914400" rtl="0" eaLnBrk="1" latinLnBrk="0" hangingPunct="1">
      <a:defRPr kern="1200">
        <a:solidFill>
          <a:schemeClr val="tx1"/>
        </a:solidFill>
        <a:latin typeface="Candara" pitchFamily="34" charset="0"/>
        <a:ea typeface="+mn-ea"/>
        <a:cs typeface="Arial" charset="0"/>
      </a:defRPr>
    </a:lvl7pPr>
    <a:lvl8pPr marL="3200400" algn="l" defTabSz="914400" rtl="0" eaLnBrk="1" latinLnBrk="0" hangingPunct="1">
      <a:defRPr kern="1200">
        <a:solidFill>
          <a:schemeClr val="tx1"/>
        </a:solidFill>
        <a:latin typeface="Candara" pitchFamily="34" charset="0"/>
        <a:ea typeface="+mn-ea"/>
        <a:cs typeface="Arial" charset="0"/>
      </a:defRPr>
    </a:lvl8pPr>
    <a:lvl9pPr marL="3657600" algn="l" defTabSz="914400" rtl="0" eaLnBrk="1" latinLnBrk="0" hangingPunct="1">
      <a:defRPr kern="1200">
        <a:solidFill>
          <a:schemeClr val="tx1"/>
        </a:solidFill>
        <a:latin typeface="Candar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06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4" name="Rounded Rectangle 15"/>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9"/>
          <p:cNvGrpSpPr>
            <a:grpSpLocks noChangeAspect="1"/>
          </p:cNvGrpSpPr>
          <p:nvPr/>
        </p:nvGrpSpPr>
        <p:grpSpPr bwMode="auto">
          <a:xfrm>
            <a:off x="211138" y="5354638"/>
            <a:ext cx="8723312" cy="1330325"/>
            <a:chOff x="-3905250" y="4294188"/>
            <a:chExt cx="13011150" cy="1892300"/>
          </a:xfrm>
        </p:grpSpPr>
        <p:sp>
          <p:nvSpPr>
            <p:cNvPr id="6" name="Freeform 14"/>
            <p:cNvSpPr>
              <a:spLocks/>
            </p:cNvSpPr>
            <p:nvPr/>
          </p:nvSpPr>
          <p:spPr bwMode="hidden">
            <a:xfrm>
              <a:off x="4810125" y="4500563"/>
              <a:ext cx="4295775" cy="1016000"/>
            </a:xfrm>
            <a:custGeom>
              <a:avLst/>
              <a:gdLst>
                <a:gd name="T0" fmla="*/ 2700 w 2706"/>
                <a:gd name="T1" fmla="*/ 0 h 640"/>
                <a:gd name="T2" fmla="*/ 2700 w 2706"/>
                <a:gd name="T3" fmla="*/ 0 h 640"/>
                <a:gd name="T4" fmla="*/ 2586 w 2706"/>
                <a:gd name="T5" fmla="*/ 18 h 640"/>
                <a:gd name="T6" fmla="*/ 2470 w 2706"/>
                <a:gd name="T7" fmla="*/ 38 h 640"/>
                <a:gd name="T8" fmla="*/ 2352 w 2706"/>
                <a:gd name="T9" fmla="*/ 60 h 640"/>
                <a:gd name="T10" fmla="*/ 2230 w 2706"/>
                <a:gd name="T11" fmla="*/ 82 h 640"/>
                <a:gd name="T12" fmla="*/ 2106 w 2706"/>
                <a:gd name="T13" fmla="*/ 108 h 640"/>
                <a:gd name="T14" fmla="*/ 1978 w 2706"/>
                <a:gd name="T15" fmla="*/ 134 h 640"/>
                <a:gd name="T16" fmla="*/ 1848 w 2706"/>
                <a:gd name="T17" fmla="*/ 164 h 640"/>
                <a:gd name="T18" fmla="*/ 1714 w 2706"/>
                <a:gd name="T19" fmla="*/ 194 h 640"/>
                <a:gd name="T20" fmla="*/ 1714 w 2706"/>
                <a:gd name="T21" fmla="*/ 194 h 640"/>
                <a:gd name="T22" fmla="*/ 1472 w 2706"/>
                <a:gd name="T23" fmla="*/ 252 h 640"/>
                <a:gd name="T24" fmla="*/ 1236 w 2706"/>
                <a:gd name="T25" fmla="*/ 304 h 640"/>
                <a:gd name="T26" fmla="*/ 1010 w 2706"/>
                <a:gd name="T27" fmla="*/ 352 h 640"/>
                <a:gd name="T28" fmla="*/ 792 w 2706"/>
                <a:gd name="T29" fmla="*/ 398 h 640"/>
                <a:gd name="T30" fmla="*/ 584 w 2706"/>
                <a:gd name="T31" fmla="*/ 438 h 640"/>
                <a:gd name="T32" fmla="*/ 382 w 2706"/>
                <a:gd name="T33" fmla="*/ 474 h 640"/>
                <a:gd name="T34" fmla="*/ 188 w 2706"/>
                <a:gd name="T35" fmla="*/ 508 h 640"/>
                <a:gd name="T36" fmla="*/ 0 w 2706"/>
                <a:gd name="T37" fmla="*/ 538 h 640"/>
                <a:gd name="T38" fmla="*/ 0 w 2706"/>
                <a:gd name="T39" fmla="*/ 538 h 640"/>
                <a:gd name="T40" fmla="*/ 130 w 2706"/>
                <a:gd name="T41" fmla="*/ 556 h 640"/>
                <a:gd name="T42" fmla="*/ 254 w 2706"/>
                <a:gd name="T43" fmla="*/ 572 h 640"/>
                <a:gd name="T44" fmla="*/ 374 w 2706"/>
                <a:gd name="T45" fmla="*/ 586 h 640"/>
                <a:gd name="T46" fmla="*/ 492 w 2706"/>
                <a:gd name="T47" fmla="*/ 598 h 640"/>
                <a:gd name="T48" fmla="*/ 606 w 2706"/>
                <a:gd name="T49" fmla="*/ 610 h 640"/>
                <a:gd name="T50" fmla="*/ 716 w 2706"/>
                <a:gd name="T51" fmla="*/ 618 h 640"/>
                <a:gd name="T52" fmla="*/ 822 w 2706"/>
                <a:gd name="T53" fmla="*/ 626 h 640"/>
                <a:gd name="T54" fmla="*/ 926 w 2706"/>
                <a:gd name="T55" fmla="*/ 632 h 640"/>
                <a:gd name="T56" fmla="*/ 1028 w 2706"/>
                <a:gd name="T57" fmla="*/ 636 h 640"/>
                <a:gd name="T58" fmla="*/ 1126 w 2706"/>
                <a:gd name="T59" fmla="*/ 638 h 640"/>
                <a:gd name="T60" fmla="*/ 1220 w 2706"/>
                <a:gd name="T61" fmla="*/ 640 h 640"/>
                <a:gd name="T62" fmla="*/ 1312 w 2706"/>
                <a:gd name="T63" fmla="*/ 640 h 640"/>
                <a:gd name="T64" fmla="*/ 1402 w 2706"/>
                <a:gd name="T65" fmla="*/ 638 h 640"/>
                <a:gd name="T66" fmla="*/ 1490 w 2706"/>
                <a:gd name="T67" fmla="*/ 636 h 640"/>
                <a:gd name="T68" fmla="*/ 1574 w 2706"/>
                <a:gd name="T69" fmla="*/ 632 h 640"/>
                <a:gd name="T70" fmla="*/ 1656 w 2706"/>
                <a:gd name="T71" fmla="*/ 626 h 640"/>
                <a:gd name="T72" fmla="*/ 1734 w 2706"/>
                <a:gd name="T73" fmla="*/ 620 h 640"/>
                <a:gd name="T74" fmla="*/ 1812 w 2706"/>
                <a:gd name="T75" fmla="*/ 612 h 640"/>
                <a:gd name="T76" fmla="*/ 1886 w 2706"/>
                <a:gd name="T77" fmla="*/ 602 h 640"/>
                <a:gd name="T78" fmla="*/ 1960 w 2706"/>
                <a:gd name="T79" fmla="*/ 592 h 640"/>
                <a:gd name="T80" fmla="*/ 2030 w 2706"/>
                <a:gd name="T81" fmla="*/ 580 h 640"/>
                <a:gd name="T82" fmla="*/ 2100 w 2706"/>
                <a:gd name="T83" fmla="*/ 568 h 640"/>
                <a:gd name="T84" fmla="*/ 2166 w 2706"/>
                <a:gd name="T85" fmla="*/ 554 h 640"/>
                <a:gd name="T86" fmla="*/ 2232 w 2706"/>
                <a:gd name="T87" fmla="*/ 540 h 640"/>
                <a:gd name="T88" fmla="*/ 2296 w 2706"/>
                <a:gd name="T89" fmla="*/ 524 h 640"/>
                <a:gd name="T90" fmla="*/ 2358 w 2706"/>
                <a:gd name="T91" fmla="*/ 508 h 640"/>
                <a:gd name="T92" fmla="*/ 2418 w 2706"/>
                <a:gd name="T93" fmla="*/ 490 h 640"/>
                <a:gd name="T94" fmla="*/ 2478 w 2706"/>
                <a:gd name="T95" fmla="*/ 472 h 640"/>
                <a:gd name="T96" fmla="*/ 2592 w 2706"/>
                <a:gd name="T97" fmla="*/ 432 h 640"/>
                <a:gd name="T98" fmla="*/ 2702 w 2706"/>
                <a:gd name="T99" fmla="*/ 390 h 640"/>
                <a:gd name="T100" fmla="*/ 2702 w 2706"/>
                <a:gd name="T101" fmla="*/ 390 h 640"/>
                <a:gd name="T102" fmla="*/ 2706 w 2706"/>
                <a:gd name="T103" fmla="*/ 388 h 640"/>
                <a:gd name="T104" fmla="*/ 2706 w 2706"/>
                <a:gd name="T105" fmla="*/ 388 h 640"/>
                <a:gd name="T106" fmla="*/ 2706 w 2706"/>
                <a:gd name="T107" fmla="*/ 0 h 640"/>
                <a:gd name="T108" fmla="*/ 2706 w 2706"/>
                <a:gd name="T109" fmla="*/ 0 h 640"/>
                <a:gd name="T110" fmla="*/ 2700 w 2706"/>
                <a:gd name="T111" fmla="*/ 0 h 640"/>
                <a:gd name="T112" fmla="*/ 270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sp>
          <p:nvSpPr>
            <p:cNvPr id="7" name="Freeform 18"/>
            <p:cNvSpPr>
              <a:spLocks/>
            </p:cNvSpPr>
            <p:nvPr/>
          </p:nvSpPr>
          <p:spPr bwMode="hidden">
            <a:xfrm>
              <a:off x="-309563" y="4318000"/>
              <a:ext cx="8280401" cy="1209675"/>
            </a:xfrm>
            <a:custGeom>
              <a:avLst/>
              <a:gdLst>
                <a:gd name="T0" fmla="*/ 5216 w 5216"/>
                <a:gd name="T1" fmla="*/ 714 h 762"/>
                <a:gd name="T2" fmla="*/ 4984 w 5216"/>
                <a:gd name="T3" fmla="*/ 686 h 762"/>
                <a:gd name="T4" fmla="*/ 4478 w 5216"/>
                <a:gd name="T5" fmla="*/ 610 h 762"/>
                <a:gd name="T6" fmla="*/ 3914 w 5216"/>
                <a:gd name="T7" fmla="*/ 508 h 762"/>
                <a:gd name="T8" fmla="*/ 3286 w 5216"/>
                <a:gd name="T9" fmla="*/ 374 h 762"/>
                <a:gd name="T10" fmla="*/ 2946 w 5216"/>
                <a:gd name="T11" fmla="*/ 296 h 762"/>
                <a:gd name="T12" fmla="*/ 2682 w 5216"/>
                <a:gd name="T13" fmla="*/ 236 h 762"/>
                <a:gd name="T14" fmla="*/ 2430 w 5216"/>
                <a:gd name="T15" fmla="*/ 184 h 762"/>
                <a:gd name="T16" fmla="*/ 2190 w 5216"/>
                <a:gd name="T17" fmla="*/ 140 h 762"/>
                <a:gd name="T18" fmla="*/ 1960 w 5216"/>
                <a:gd name="T19" fmla="*/ 102 h 762"/>
                <a:gd name="T20" fmla="*/ 1740 w 5216"/>
                <a:gd name="T21" fmla="*/ 72 h 762"/>
                <a:gd name="T22" fmla="*/ 1334 w 5216"/>
                <a:gd name="T23" fmla="*/ 28 h 762"/>
                <a:gd name="T24" fmla="*/ 970 w 5216"/>
                <a:gd name="T25" fmla="*/ 4 h 762"/>
                <a:gd name="T26" fmla="*/ 644 w 5216"/>
                <a:gd name="T27" fmla="*/ 0 h 762"/>
                <a:gd name="T28" fmla="*/ 358 w 5216"/>
                <a:gd name="T29" fmla="*/ 10 h 762"/>
                <a:gd name="T30" fmla="*/ 110 w 5216"/>
                <a:gd name="T31" fmla="*/ 32 h 762"/>
                <a:gd name="T32" fmla="*/ 0 w 5216"/>
                <a:gd name="T33" fmla="*/ 48 h 762"/>
                <a:gd name="T34" fmla="*/ 314 w 5216"/>
                <a:gd name="T35" fmla="*/ 86 h 762"/>
                <a:gd name="T36" fmla="*/ 652 w 5216"/>
                <a:gd name="T37" fmla="*/ 140 h 762"/>
                <a:gd name="T38" fmla="*/ 1014 w 5216"/>
                <a:gd name="T39" fmla="*/ 210 h 762"/>
                <a:gd name="T40" fmla="*/ 1402 w 5216"/>
                <a:gd name="T41" fmla="*/ 296 h 762"/>
                <a:gd name="T42" fmla="*/ 1756 w 5216"/>
                <a:gd name="T43" fmla="*/ 378 h 762"/>
                <a:gd name="T44" fmla="*/ 2408 w 5216"/>
                <a:gd name="T45" fmla="*/ 516 h 762"/>
                <a:gd name="T46" fmla="*/ 2708 w 5216"/>
                <a:gd name="T47" fmla="*/ 572 h 762"/>
                <a:gd name="T48" fmla="*/ 2992 w 5216"/>
                <a:gd name="T49" fmla="*/ 620 h 762"/>
                <a:gd name="T50" fmla="*/ 3260 w 5216"/>
                <a:gd name="T51" fmla="*/ 662 h 762"/>
                <a:gd name="T52" fmla="*/ 3512 w 5216"/>
                <a:gd name="T53" fmla="*/ 694 h 762"/>
                <a:gd name="T54" fmla="*/ 3750 w 5216"/>
                <a:gd name="T55" fmla="*/ 722 h 762"/>
                <a:gd name="T56" fmla="*/ 3974 w 5216"/>
                <a:gd name="T57" fmla="*/ 740 h 762"/>
                <a:gd name="T58" fmla="*/ 4184 w 5216"/>
                <a:gd name="T59" fmla="*/ 754 h 762"/>
                <a:gd name="T60" fmla="*/ 4384 w 5216"/>
                <a:gd name="T61" fmla="*/ 762 h 762"/>
                <a:gd name="T62" fmla="*/ 4570 w 5216"/>
                <a:gd name="T63" fmla="*/ 762 h 762"/>
                <a:gd name="T64" fmla="*/ 4746 w 5216"/>
                <a:gd name="T65" fmla="*/ 758 h 762"/>
                <a:gd name="T66" fmla="*/ 4912 w 5216"/>
                <a:gd name="T67" fmla="*/ 748 h 762"/>
                <a:gd name="T68" fmla="*/ 5068 w 5216"/>
                <a:gd name="T69" fmla="*/ 732 h 762"/>
                <a:gd name="T70" fmla="*/ 5216 w 5216"/>
                <a:gd name="T71" fmla="*/ 714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sp>
          <p:nvSpPr>
            <p:cNvPr id="8" name="Freeform 22"/>
            <p:cNvSpPr>
              <a:spLocks/>
            </p:cNvSpPr>
            <p:nvPr/>
          </p:nvSpPr>
          <p:spPr bwMode="hidden">
            <a:xfrm>
              <a:off x="3175" y="4335463"/>
              <a:ext cx="8166100" cy="1101725"/>
            </a:xfrm>
            <a:custGeom>
              <a:avLst/>
              <a:gdLst>
                <a:gd name="T0" fmla="*/ 0 w 5144"/>
                <a:gd name="T1" fmla="*/ 70 h 694"/>
                <a:gd name="T2" fmla="*/ 0 w 5144"/>
                <a:gd name="T3" fmla="*/ 70 h 694"/>
                <a:gd name="T4" fmla="*/ 18 w 5144"/>
                <a:gd name="T5" fmla="*/ 66 h 694"/>
                <a:gd name="T6" fmla="*/ 72 w 5144"/>
                <a:gd name="T7" fmla="*/ 56 h 694"/>
                <a:gd name="T8" fmla="*/ 164 w 5144"/>
                <a:gd name="T9" fmla="*/ 42 h 694"/>
                <a:gd name="T10" fmla="*/ 224 w 5144"/>
                <a:gd name="T11" fmla="*/ 34 h 694"/>
                <a:gd name="T12" fmla="*/ 294 w 5144"/>
                <a:gd name="T13" fmla="*/ 26 h 694"/>
                <a:gd name="T14" fmla="*/ 372 w 5144"/>
                <a:gd name="T15" fmla="*/ 20 h 694"/>
                <a:gd name="T16" fmla="*/ 462 w 5144"/>
                <a:gd name="T17" fmla="*/ 14 h 694"/>
                <a:gd name="T18" fmla="*/ 560 w 5144"/>
                <a:gd name="T19" fmla="*/ 8 h 694"/>
                <a:gd name="T20" fmla="*/ 670 w 5144"/>
                <a:gd name="T21" fmla="*/ 4 h 694"/>
                <a:gd name="T22" fmla="*/ 790 w 5144"/>
                <a:gd name="T23" fmla="*/ 2 h 694"/>
                <a:gd name="T24" fmla="*/ 920 w 5144"/>
                <a:gd name="T25" fmla="*/ 0 h 694"/>
                <a:gd name="T26" fmla="*/ 1060 w 5144"/>
                <a:gd name="T27" fmla="*/ 2 h 694"/>
                <a:gd name="T28" fmla="*/ 1210 w 5144"/>
                <a:gd name="T29" fmla="*/ 6 h 694"/>
                <a:gd name="T30" fmla="*/ 1372 w 5144"/>
                <a:gd name="T31" fmla="*/ 14 h 694"/>
                <a:gd name="T32" fmla="*/ 1544 w 5144"/>
                <a:gd name="T33" fmla="*/ 24 h 694"/>
                <a:gd name="T34" fmla="*/ 1726 w 5144"/>
                <a:gd name="T35" fmla="*/ 40 h 694"/>
                <a:gd name="T36" fmla="*/ 1920 w 5144"/>
                <a:gd name="T37" fmla="*/ 58 h 694"/>
                <a:gd name="T38" fmla="*/ 2126 w 5144"/>
                <a:gd name="T39" fmla="*/ 80 h 694"/>
                <a:gd name="T40" fmla="*/ 2342 w 5144"/>
                <a:gd name="T41" fmla="*/ 106 h 694"/>
                <a:gd name="T42" fmla="*/ 2570 w 5144"/>
                <a:gd name="T43" fmla="*/ 138 h 694"/>
                <a:gd name="T44" fmla="*/ 2808 w 5144"/>
                <a:gd name="T45" fmla="*/ 174 h 694"/>
                <a:gd name="T46" fmla="*/ 3058 w 5144"/>
                <a:gd name="T47" fmla="*/ 216 h 694"/>
                <a:gd name="T48" fmla="*/ 3320 w 5144"/>
                <a:gd name="T49" fmla="*/ 266 h 694"/>
                <a:gd name="T50" fmla="*/ 3594 w 5144"/>
                <a:gd name="T51" fmla="*/ 320 h 694"/>
                <a:gd name="T52" fmla="*/ 3880 w 5144"/>
                <a:gd name="T53" fmla="*/ 380 h 694"/>
                <a:gd name="T54" fmla="*/ 4178 w 5144"/>
                <a:gd name="T55" fmla="*/ 448 h 694"/>
                <a:gd name="T56" fmla="*/ 4488 w 5144"/>
                <a:gd name="T57" fmla="*/ 522 h 694"/>
                <a:gd name="T58" fmla="*/ 4810 w 5144"/>
                <a:gd name="T59" fmla="*/ 604 h 694"/>
                <a:gd name="T60" fmla="*/ 5144 w 5144"/>
                <a:gd name="T61" fmla="*/ 694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l-PL"/>
            </a:p>
          </p:txBody>
        </p:sp>
        <p:sp>
          <p:nvSpPr>
            <p:cNvPr id="9" name="Freeform 26"/>
            <p:cNvSpPr>
              <a:spLocks/>
            </p:cNvSpPr>
            <p:nvPr/>
          </p:nvSpPr>
          <p:spPr bwMode="hidden">
            <a:xfrm>
              <a:off x="4156075" y="4316413"/>
              <a:ext cx="4940300" cy="927100"/>
            </a:xfrm>
            <a:custGeom>
              <a:avLst/>
              <a:gdLst>
                <a:gd name="T0" fmla="*/ 0 w 3112"/>
                <a:gd name="T1" fmla="*/ 584 h 584"/>
                <a:gd name="T2" fmla="*/ 0 w 3112"/>
                <a:gd name="T3" fmla="*/ 584 h 584"/>
                <a:gd name="T4" fmla="*/ 90 w 3112"/>
                <a:gd name="T5" fmla="*/ 560 h 584"/>
                <a:gd name="T6" fmla="*/ 336 w 3112"/>
                <a:gd name="T7" fmla="*/ 498 h 584"/>
                <a:gd name="T8" fmla="*/ 506 w 3112"/>
                <a:gd name="T9" fmla="*/ 456 h 584"/>
                <a:gd name="T10" fmla="*/ 702 w 3112"/>
                <a:gd name="T11" fmla="*/ 410 h 584"/>
                <a:gd name="T12" fmla="*/ 920 w 3112"/>
                <a:gd name="T13" fmla="*/ 360 h 584"/>
                <a:gd name="T14" fmla="*/ 1154 w 3112"/>
                <a:gd name="T15" fmla="*/ 306 h 584"/>
                <a:gd name="T16" fmla="*/ 1402 w 3112"/>
                <a:gd name="T17" fmla="*/ 254 h 584"/>
                <a:gd name="T18" fmla="*/ 1656 w 3112"/>
                <a:gd name="T19" fmla="*/ 202 h 584"/>
                <a:gd name="T20" fmla="*/ 1916 w 3112"/>
                <a:gd name="T21" fmla="*/ 154 h 584"/>
                <a:gd name="T22" fmla="*/ 2174 w 3112"/>
                <a:gd name="T23" fmla="*/ 108 h 584"/>
                <a:gd name="T24" fmla="*/ 2302 w 3112"/>
                <a:gd name="T25" fmla="*/ 88 h 584"/>
                <a:gd name="T26" fmla="*/ 2426 w 3112"/>
                <a:gd name="T27" fmla="*/ 68 h 584"/>
                <a:gd name="T28" fmla="*/ 2550 w 3112"/>
                <a:gd name="T29" fmla="*/ 52 h 584"/>
                <a:gd name="T30" fmla="*/ 2670 w 3112"/>
                <a:gd name="T31" fmla="*/ 36 h 584"/>
                <a:gd name="T32" fmla="*/ 2788 w 3112"/>
                <a:gd name="T33" fmla="*/ 24 h 584"/>
                <a:gd name="T34" fmla="*/ 2900 w 3112"/>
                <a:gd name="T35" fmla="*/ 14 h 584"/>
                <a:gd name="T36" fmla="*/ 3008 w 3112"/>
                <a:gd name="T37" fmla="*/ 6 h 584"/>
                <a:gd name="T38" fmla="*/ 3112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l-PL"/>
            </a:p>
          </p:txBody>
        </p:sp>
        <p:sp useBgFill="1">
          <p:nvSpPr>
            <p:cNvPr id="10" name="Freeform 10"/>
            <p:cNvSpPr>
              <a:spLocks/>
            </p:cNvSpPr>
            <p:nvPr/>
          </p:nvSpPr>
          <p:spPr bwMode="hidden">
            <a:xfrm>
              <a:off x="-3905250" y="4294188"/>
              <a:ext cx="13011150" cy="1892300"/>
            </a:xfrm>
            <a:custGeom>
              <a:avLst/>
              <a:gdLst>
                <a:gd name="T0" fmla="*/ 8192 w 8196"/>
                <a:gd name="T1" fmla="*/ 512 h 1192"/>
                <a:gd name="T2" fmla="*/ 8040 w 8196"/>
                <a:gd name="T3" fmla="*/ 570 h 1192"/>
                <a:gd name="T4" fmla="*/ 7878 w 8196"/>
                <a:gd name="T5" fmla="*/ 620 h 1192"/>
                <a:gd name="T6" fmla="*/ 7706 w 8196"/>
                <a:gd name="T7" fmla="*/ 666 h 1192"/>
                <a:gd name="T8" fmla="*/ 7522 w 8196"/>
                <a:gd name="T9" fmla="*/ 702 h 1192"/>
                <a:gd name="T10" fmla="*/ 7322 w 8196"/>
                <a:gd name="T11" fmla="*/ 730 h 1192"/>
                <a:gd name="T12" fmla="*/ 7106 w 8196"/>
                <a:gd name="T13" fmla="*/ 750 h 1192"/>
                <a:gd name="T14" fmla="*/ 6872 w 8196"/>
                <a:gd name="T15" fmla="*/ 762 h 1192"/>
                <a:gd name="T16" fmla="*/ 6618 w 8196"/>
                <a:gd name="T17" fmla="*/ 760 h 1192"/>
                <a:gd name="T18" fmla="*/ 6342 w 8196"/>
                <a:gd name="T19" fmla="*/ 750 h 1192"/>
                <a:gd name="T20" fmla="*/ 6042 w 8196"/>
                <a:gd name="T21" fmla="*/ 726 h 1192"/>
                <a:gd name="T22" fmla="*/ 5716 w 8196"/>
                <a:gd name="T23" fmla="*/ 690 h 1192"/>
                <a:gd name="T24" fmla="*/ 5364 w 8196"/>
                <a:gd name="T25" fmla="*/ 642 h 1192"/>
                <a:gd name="T26" fmla="*/ 4982 w 8196"/>
                <a:gd name="T27" fmla="*/ 578 h 1192"/>
                <a:gd name="T28" fmla="*/ 4568 w 8196"/>
                <a:gd name="T29" fmla="*/ 500 h 1192"/>
                <a:gd name="T30" fmla="*/ 4122 w 8196"/>
                <a:gd name="T31" fmla="*/ 406 h 1192"/>
                <a:gd name="T32" fmla="*/ 3640 w 8196"/>
                <a:gd name="T33" fmla="*/ 296 h 1192"/>
                <a:gd name="T34" fmla="*/ 3396 w 8196"/>
                <a:gd name="T35" fmla="*/ 240 h 1192"/>
                <a:gd name="T36" fmla="*/ 2934 w 8196"/>
                <a:gd name="T37" fmla="*/ 148 h 1192"/>
                <a:gd name="T38" fmla="*/ 2512 w 8196"/>
                <a:gd name="T39" fmla="*/ 82 h 1192"/>
                <a:gd name="T40" fmla="*/ 2126 w 8196"/>
                <a:gd name="T41" fmla="*/ 36 h 1192"/>
                <a:gd name="T42" fmla="*/ 1776 w 8196"/>
                <a:gd name="T43" fmla="*/ 10 h 1192"/>
                <a:gd name="T44" fmla="*/ 1462 w 8196"/>
                <a:gd name="T45" fmla="*/ 0 h 1192"/>
                <a:gd name="T46" fmla="*/ 1182 w 8196"/>
                <a:gd name="T47" fmla="*/ 4 h 1192"/>
                <a:gd name="T48" fmla="*/ 934 w 8196"/>
                <a:gd name="T49" fmla="*/ 20 h 1192"/>
                <a:gd name="T50" fmla="*/ 716 w 8196"/>
                <a:gd name="T51" fmla="*/ 44 h 1192"/>
                <a:gd name="T52" fmla="*/ 530 w 8196"/>
                <a:gd name="T53" fmla="*/ 74 h 1192"/>
                <a:gd name="T54" fmla="*/ 374 w 8196"/>
                <a:gd name="T55" fmla="*/ 108 h 1192"/>
                <a:gd name="T56" fmla="*/ 248 w 8196"/>
                <a:gd name="T57" fmla="*/ 144 h 1192"/>
                <a:gd name="T58" fmla="*/ 148 w 8196"/>
                <a:gd name="T59" fmla="*/ 176 h 1192"/>
                <a:gd name="T60" fmla="*/ 48 w 8196"/>
                <a:gd name="T61" fmla="*/ 216 h 1192"/>
                <a:gd name="T62" fmla="*/ 0 w 8196"/>
                <a:gd name="T63" fmla="*/ 240 h 1192"/>
                <a:gd name="T64" fmla="*/ 8192 w 8196"/>
                <a:gd name="T65" fmla="*/ 1192 h 1192"/>
                <a:gd name="T66" fmla="*/ 8196 w 8196"/>
                <a:gd name="T67" fmla="*/ 1186 h 1192"/>
                <a:gd name="T68" fmla="*/ 8196 w 8196"/>
                <a:gd name="T69" fmla="*/ 510 h 1192"/>
                <a:gd name="T70" fmla="*/ 8192 w 8196"/>
                <a:gd name="T71" fmla="*/ 512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pl-PL" smtClean="0"/>
              <a:t>Kliknij, aby edytować styl</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11" name="Date Placeholder 3"/>
          <p:cNvSpPr>
            <a:spLocks noGrp="1"/>
          </p:cNvSpPr>
          <p:nvPr>
            <p:ph type="dt" sz="half" idx="10"/>
          </p:nvPr>
        </p:nvSpPr>
        <p:spPr/>
        <p:txBody>
          <a:bodyPr/>
          <a:lstStyle>
            <a:lvl1pPr>
              <a:defRPr/>
            </a:lvl1pPr>
          </a:lstStyle>
          <a:p>
            <a:pPr>
              <a:defRPr/>
            </a:pPr>
            <a:fld id="{E5100163-8A70-4785-8303-5C14E75E5AB5}" type="datetimeFigureOut">
              <a:rPr lang="pl-PL"/>
              <a:pPr>
                <a:defRPr/>
              </a:pPr>
              <a:t>2011-04-19</a:t>
            </a:fld>
            <a:endParaRPr lang="pl-PL"/>
          </a:p>
        </p:txBody>
      </p:sp>
      <p:sp>
        <p:nvSpPr>
          <p:cNvPr id="12" name="Footer Placeholder 4"/>
          <p:cNvSpPr>
            <a:spLocks noGrp="1"/>
          </p:cNvSpPr>
          <p:nvPr>
            <p:ph type="ftr" sz="quarter" idx="11"/>
          </p:nvPr>
        </p:nvSpPr>
        <p:spPr/>
        <p:txBody>
          <a:bodyPr/>
          <a:lstStyle>
            <a:lvl1pPr>
              <a:defRPr/>
            </a:lvl1pPr>
          </a:lstStyle>
          <a:p>
            <a:pPr>
              <a:defRPr/>
            </a:pPr>
            <a:endParaRPr lang="pl-PL"/>
          </a:p>
        </p:txBody>
      </p:sp>
      <p:sp>
        <p:nvSpPr>
          <p:cNvPr id="13" name="Slide Number Placeholder 5"/>
          <p:cNvSpPr>
            <a:spLocks noGrp="1"/>
          </p:cNvSpPr>
          <p:nvPr>
            <p:ph type="sldNum" sz="quarter" idx="12"/>
          </p:nvPr>
        </p:nvSpPr>
        <p:spPr/>
        <p:txBody>
          <a:bodyPr/>
          <a:lstStyle>
            <a:lvl1pPr>
              <a:defRPr/>
            </a:lvl1pPr>
          </a:lstStyle>
          <a:p>
            <a:pPr>
              <a:defRPr/>
            </a:pPr>
            <a:fld id="{6BA753BF-E5C7-4208-A06C-8DA840C2E60C}" type="slidenum">
              <a:rPr lang="pl-PL"/>
              <a:pPr>
                <a:defRPr/>
              </a:pPr>
              <a:t>‹#›</a:t>
            </a:fld>
            <a:endParaRPr lang="pl-PL"/>
          </a:p>
        </p:txBody>
      </p:sp>
    </p:spTree>
    <p:extLst>
      <p:ext uri="{BB962C8B-B14F-4D97-AF65-F5344CB8AC3E}">
        <p14:creationId xmlns:p14="http://schemas.microsoft.com/office/powerpoint/2010/main" val="1611356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lvl1pPr>
              <a:defRPr/>
            </a:lvl1pPr>
          </a:lstStyle>
          <a:p>
            <a:pPr>
              <a:defRPr/>
            </a:pPr>
            <a:fld id="{C6E90B64-73E6-4AF0-8560-881ABD399ABC}" type="datetimeFigureOut">
              <a:rPr lang="pl-PL"/>
              <a:pPr>
                <a:defRPr/>
              </a:pPr>
              <a:t>2011-04-19</a:t>
            </a:fld>
            <a:endParaRPr lang="pl-PL"/>
          </a:p>
        </p:txBody>
      </p:sp>
      <p:sp>
        <p:nvSpPr>
          <p:cNvPr id="5" name="Footer Placeholder 4"/>
          <p:cNvSpPr>
            <a:spLocks noGrp="1"/>
          </p:cNvSpPr>
          <p:nvPr>
            <p:ph type="ftr" sz="quarter" idx="11"/>
          </p:nvPr>
        </p:nvSpPr>
        <p:spPr/>
        <p:txBody>
          <a:bodyPr/>
          <a:lstStyle>
            <a:lvl1pPr>
              <a:defRPr/>
            </a:lvl1pPr>
          </a:lstStyle>
          <a:p>
            <a:pPr>
              <a:defRPr/>
            </a:pPr>
            <a:endParaRPr lang="pl-PL"/>
          </a:p>
        </p:txBody>
      </p:sp>
      <p:sp>
        <p:nvSpPr>
          <p:cNvPr id="6" name="Slide Number Placeholder 5"/>
          <p:cNvSpPr>
            <a:spLocks noGrp="1"/>
          </p:cNvSpPr>
          <p:nvPr>
            <p:ph type="sldNum" sz="quarter" idx="12"/>
          </p:nvPr>
        </p:nvSpPr>
        <p:spPr/>
        <p:txBody>
          <a:bodyPr/>
          <a:lstStyle>
            <a:lvl1pPr>
              <a:defRPr/>
            </a:lvl1pPr>
          </a:lstStyle>
          <a:p>
            <a:pPr>
              <a:defRPr/>
            </a:pPr>
            <a:fld id="{1A3AA2CB-8F37-4EA4-B41B-A88A933FA85F}" type="slidenum">
              <a:rPr lang="pl-PL"/>
              <a:pPr>
                <a:defRPr/>
              </a:pPr>
              <a:t>‹#›</a:t>
            </a:fld>
            <a:endParaRPr lang="pl-PL"/>
          </a:p>
        </p:txBody>
      </p:sp>
    </p:spTree>
    <p:extLst>
      <p:ext uri="{BB962C8B-B14F-4D97-AF65-F5344CB8AC3E}">
        <p14:creationId xmlns:p14="http://schemas.microsoft.com/office/powerpoint/2010/main" val="3627952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4" name="Rounded Rectangle 20"/>
          <p:cNvSpPr/>
          <p:nvPr/>
        </p:nvSpPr>
        <p:spPr bwMode="hidden">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14"/>
          <p:cNvGrpSpPr>
            <a:grpSpLocks noChangeAspect="1"/>
          </p:cNvGrpSpPr>
          <p:nvPr/>
        </p:nvGrpSpPr>
        <p:grpSpPr bwMode="auto">
          <a:xfrm>
            <a:off x="211138" y="714375"/>
            <a:ext cx="8723312" cy="1331913"/>
            <a:chOff x="-3905250" y="4294188"/>
            <a:chExt cx="13011150" cy="1892300"/>
          </a:xfrm>
        </p:grpSpPr>
        <p:sp>
          <p:nvSpPr>
            <p:cNvPr id="6" name="Freeform 14"/>
            <p:cNvSpPr>
              <a:spLocks/>
            </p:cNvSpPr>
            <p:nvPr/>
          </p:nvSpPr>
          <p:spPr bwMode="hidden">
            <a:xfrm>
              <a:off x="4810125" y="4500563"/>
              <a:ext cx="4295775" cy="1016000"/>
            </a:xfrm>
            <a:custGeom>
              <a:avLst/>
              <a:gdLst>
                <a:gd name="T0" fmla="*/ 2700 w 2706"/>
                <a:gd name="T1" fmla="*/ 0 h 640"/>
                <a:gd name="T2" fmla="*/ 2700 w 2706"/>
                <a:gd name="T3" fmla="*/ 0 h 640"/>
                <a:gd name="T4" fmla="*/ 2586 w 2706"/>
                <a:gd name="T5" fmla="*/ 18 h 640"/>
                <a:gd name="T6" fmla="*/ 2470 w 2706"/>
                <a:gd name="T7" fmla="*/ 38 h 640"/>
                <a:gd name="T8" fmla="*/ 2352 w 2706"/>
                <a:gd name="T9" fmla="*/ 60 h 640"/>
                <a:gd name="T10" fmla="*/ 2230 w 2706"/>
                <a:gd name="T11" fmla="*/ 82 h 640"/>
                <a:gd name="T12" fmla="*/ 2106 w 2706"/>
                <a:gd name="T13" fmla="*/ 108 h 640"/>
                <a:gd name="T14" fmla="*/ 1978 w 2706"/>
                <a:gd name="T15" fmla="*/ 134 h 640"/>
                <a:gd name="T16" fmla="*/ 1848 w 2706"/>
                <a:gd name="T17" fmla="*/ 164 h 640"/>
                <a:gd name="T18" fmla="*/ 1714 w 2706"/>
                <a:gd name="T19" fmla="*/ 194 h 640"/>
                <a:gd name="T20" fmla="*/ 1714 w 2706"/>
                <a:gd name="T21" fmla="*/ 194 h 640"/>
                <a:gd name="T22" fmla="*/ 1472 w 2706"/>
                <a:gd name="T23" fmla="*/ 252 h 640"/>
                <a:gd name="T24" fmla="*/ 1236 w 2706"/>
                <a:gd name="T25" fmla="*/ 304 h 640"/>
                <a:gd name="T26" fmla="*/ 1010 w 2706"/>
                <a:gd name="T27" fmla="*/ 352 h 640"/>
                <a:gd name="T28" fmla="*/ 792 w 2706"/>
                <a:gd name="T29" fmla="*/ 398 h 640"/>
                <a:gd name="T30" fmla="*/ 584 w 2706"/>
                <a:gd name="T31" fmla="*/ 438 h 640"/>
                <a:gd name="T32" fmla="*/ 382 w 2706"/>
                <a:gd name="T33" fmla="*/ 474 h 640"/>
                <a:gd name="T34" fmla="*/ 188 w 2706"/>
                <a:gd name="T35" fmla="*/ 508 h 640"/>
                <a:gd name="T36" fmla="*/ 0 w 2706"/>
                <a:gd name="T37" fmla="*/ 538 h 640"/>
                <a:gd name="T38" fmla="*/ 0 w 2706"/>
                <a:gd name="T39" fmla="*/ 538 h 640"/>
                <a:gd name="T40" fmla="*/ 130 w 2706"/>
                <a:gd name="T41" fmla="*/ 556 h 640"/>
                <a:gd name="T42" fmla="*/ 254 w 2706"/>
                <a:gd name="T43" fmla="*/ 572 h 640"/>
                <a:gd name="T44" fmla="*/ 374 w 2706"/>
                <a:gd name="T45" fmla="*/ 586 h 640"/>
                <a:gd name="T46" fmla="*/ 492 w 2706"/>
                <a:gd name="T47" fmla="*/ 598 h 640"/>
                <a:gd name="T48" fmla="*/ 606 w 2706"/>
                <a:gd name="T49" fmla="*/ 610 h 640"/>
                <a:gd name="T50" fmla="*/ 716 w 2706"/>
                <a:gd name="T51" fmla="*/ 618 h 640"/>
                <a:gd name="T52" fmla="*/ 822 w 2706"/>
                <a:gd name="T53" fmla="*/ 626 h 640"/>
                <a:gd name="T54" fmla="*/ 926 w 2706"/>
                <a:gd name="T55" fmla="*/ 632 h 640"/>
                <a:gd name="T56" fmla="*/ 1028 w 2706"/>
                <a:gd name="T57" fmla="*/ 636 h 640"/>
                <a:gd name="T58" fmla="*/ 1126 w 2706"/>
                <a:gd name="T59" fmla="*/ 638 h 640"/>
                <a:gd name="T60" fmla="*/ 1220 w 2706"/>
                <a:gd name="T61" fmla="*/ 640 h 640"/>
                <a:gd name="T62" fmla="*/ 1312 w 2706"/>
                <a:gd name="T63" fmla="*/ 640 h 640"/>
                <a:gd name="T64" fmla="*/ 1402 w 2706"/>
                <a:gd name="T65" fmla="*/ 638 h 640"/>
                <a:gd name="T66" fmla="*/ 1490 w 2706"/>
                <a:gd name="T67" fmla="*/ 636 h 640"/>
                <a:gd name="T68" fmla="*/ 1574 w 2706"/>
                <a:gd name="T69" fmla="*/ 632 h 640"/>
                <a:gd name="T70" fmla="*/ 1656 w 2706"/>
                <a:gd name="T71" fmla="*/ 626 h 640"/>
                <a:gd name="T72" fmla="*/ 1734 w 2706"/>
                <a:gd name="T73" fmla="*/ 620 h 640"/>
                <a:gd name="T74" fmla="*/ 1812 w 2706"/>
                <a:gd name="T75" fmla="*/ 612 h 640"/>
                <a:gd name="T76" fmla="*/ 1886 w 2706"/>
                <a:gd name="T77" fmla="*/ 602 h 640"/>
                <a:gd name="T78" fmla="*/ 1960 w 2706"/>
                <a:gd name="T79" fmla="*/ 592 h 640"/>
                <a:gd name="T80" fmla="*/ 2030 w 2706"/>
                <a:gd name="T81" fmla="*/ 580 h 640"/>
                <a:gd name="T82" fmla="*/ 2100 w 2706"/>
                <a:gd name="T83" fmla="*/ 568 h 640"/>
                <a:gd name="T84" fmla="*/ 2166 w 2706"/>
                <a:gd name="T85" fmla="*/ 554 h 640"/>
                <a:gd name="T86" fmla="*/ 2232 w 2706"/>
                <a:gd name="T87" fmla="*/ 540 h 640"/>
                <a:gd name="T88" fmla="*/ 2296 w 2706"/>
                <a:gd name="T89" fmla="*/ 524 h 640"/>
                <a:gd name="T90" fmla="*/ 2358 w 2706"/>
                <a:gd name="T91" fmla="*/ 508 h 640"/>
                <a:gd name="T92" fmla="*/ 2418 w 2706"/>
                <a:gd name="T93" fmla="*/ 490 h 640"/>
                <a:gd name="T94" fmla="*/ 2478 w 2706"/>
                <a:gd name="T95" fmla="*/ 472 h 640"/>
                <a:gd name="T96" fmla="*/ 2592 w 2706"/>
                <a:gd name="T97" fmla="*/ 432 h 640"/>
                <a:gd name="T98" fmla="*/ 2702 w 2706"/>
                <a:gd name="T99" fmla="*/ 390 h 640"/>
                <a:gd name="T100" fmla="*/ 2702 w 2706"/>
                <a:gd name="T101" fmla="*/ 390 h 640"/>
                <a:gd name="T102" fmla="*/ 2706 w 2706"/>
                <a:gd name="T103" fmla="*/ 388 h 640"/>
                <a:gd name="T104" fmla="*/ 2706 w 2706"/>
                <a:gd name="T105" fmla="*/ 388 h 640"/>
                <a:gd name="T106" fmla="*/ 2706 w 2706"/>
                <a:gd name="T107" fmla="*/ 0 h 640"/>
                <a:gd name="T108" fmla="*/ 2706 w 2706"/>
                <a:gd name="T109" fmla="*/ 0 h 640"/>
                <a:gd name="T110" fmla="*/ 2700 w 2706"/>
                <a:gd name="T111" fmla="*/ 0 h 640"/>
                <a:gd name="T112" fmla="*/ 270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sp>
          <p:nvSpPr>
            <p:cNvPr id="7" name="Freeform 18"/>
            <p:cNvSpPr>
              <a:spLocks/>
            </p:cNvSpPr>
            <p:nvPr/>
          </p:nvSpPr>
          <p:spPr bwMode="hidden">
            <a:xfrm>
              <a:off x="-309563" y="4318000"/>
              <a:ext cx="8280401" cy="1209675"/>
            </a:xfrm>
            <a:custGeom>
              <a:avLst/>
              <a:gdLst>
                <a:gd name="T0" fmla="*/ 5216 w 5216"/>
                <a:gd name="T1" fmla="*/ 714 h 762"/>
                <a:gd name="T2" fmla="*/ 4984 w 5216"/>
                <a:gd name="T3" fmla="*/ 686 h 762"/>
                <a:gd name="T4" fmla="*/ 4478 w 5216"/>
                <a:gd name="T5" fmla="*/ 610 h 762"/>
                <a:gd name="T6" fmla="*/ 3914 w 5216"/>
                <a:gd name="T7" fmla="*/ 508 h 762"/>
                <a:gd name="T8" fmla="*/ 3286 w 5216"/>
                <a:gd name="T9" fmla="*/ 374 h 762"/>
                <a:gd name="T10" fmla="*/ 2946 w 5216"/>
                <a:gd name="T11" fmla="*/ 296 h 762"/>
                <a:gd name="T12" fmla="*/ 2682 w 5216"/>
                <a:gd name="T13" fmla="*/ 236 h 762"/>
                <a:gd name="T14" fmla="*/ 2430 w 5216"/>
                <a:gd name="T15" fmla="*/ 184 h 762"/>
                <a:gd name="T16" fmla="*/ 2190 w 5216"/>
                <a:gd name="T17" fmla="*/ 140 h 762"/>
                <a:gd name="T18" fmla="*/ 1960 w 5216"/>
                <a:gd name="T19" fmla="*/ 102 h 762"/>
                <a:gd name="T20" fmla="*/ 1740 w 5216"/>
                <a:gd name="T21" fmla="*/ 72 h 762"/>
                <a:gd name="T22" fmla="*/ 1334 w 5216"/>
                <a:gd name="T23" fmla="*/ 28 h 762"/>
                <a:gd name="T24" fmla="*/ 970 w 5216"/>
                <a:gd name="T25" fmla="*/ 4 h 762"/>
                <a:gd name="T26" fmla="*/ 644 w 5216"/>
                <a:gd name="T27" fmla="*/ 0 h 762"/>
                <a:gd name="T28" fmla="*/ 358 w 5216"/>
                <a:gd name="T29" fmla="*/ 10 h 762"/>
                <a:gd name="T30" fmla="*/ 110 w 5216"/>
                <a:gd name="T31" fmla="*/ 32 h 762"/>
                <a:gd name="T32" fmla="*/ 0 w 5216"/>
                <a:gd name="T33" fmla="*/ 48 h 762"/>
                <a:gd name="T34" fmla="*/ 314 w 5216"/>
                <a:gd name="T35" fmla="*/ 86 h 762"/>
                <a:gd name="T36" fmla="*/ 652 w 5216"/>
                <a:gd name="T37" fmla="*/ 140 h 762"/>
                <a:gd name="T38" fmla="*/ 1014 w 5216"/>
                <a:gd name="T39" fmla="*/ 210 h 762"/>
                <a:gd name="T40" fmla="*/ 1402 w 5216"/>
                <a:gd name="T41" fmla="*/ 296 h 762"/>
                <a:gd name="T42" fmla="*/ 1756 w 5216"/>
                <a:gd name="T43" fmla="*/ 378 h 762"/>
                <a:gd name="T44" fmla="*/ 2408 w 5216"/>
                <a:gd name="T45" fmla="*/ 516 h 762"/>
                <a:gd name="T46" fmla="*/ 2708 w 5216"/>
                <a:gd name="T47" fmla="*/ 572 h 762"/>
                <a:gd name="T48" fmla="*/ 2992 w 5216"/>
                <a:gd name="T49" fmla="*/ 620 h 762"/>
                <a:gd name="T50" fmla="*/ 3260 w 5216"/>
                <a:gd name="T51" fmla="*/ 662 h 762"/>
                <a:gd name="T52" fmla="*/ 3512 w 5216"/>
                <a:gd name="T53" fmla="*/ 694 h 762"/>
                <a:gd name="T54" fmla="*/ 3750 w 5216"/>
                <a:gd name="T55" fmla="*/ 722 h 762"/>
                <a:gd name="T56" fmla="*/ 3974 w 5216"/>
                <a:gd name="T57" fmla="*/ 740 h 762"/>
                <a:gd name="T58" fmla="*/ 4184 w 5216"/>
                <a:gd name="T59" fmla="*/ 754 h 762"/>
                <a:gd name="T60" fmla="*/ 4384 w 5216"/>
                <a:gd name="T61" fmla="*/ 762 h 762"/>
                <a:gd name="T62" fmla="*/ 4570 w 5216"/>
                <a:gd name="T63" fmla="*/ 762 h 762"/>
                <a:gd name="T64" fmla="*/ 4746 w 5216"/>
                <a:gd name="T65" fmla="*/ 758 h 762"/>
                <a:gd name="T66" fmla="*/ 4912 w 5216"/>
                <a:gd name="T67" fmla="*/ 748 h 762"/>
                <a:gd name="T68" fmla="*/ 5068 w 5216"/>
                <a:gd name="T69" fmla="*/ 732 h 762"/>
                <a:gd name="T70" fmla="*/ 5216 w 5216"/>
                <a:gd name="T71" fmla="*/ 714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sp>
          <p:nvSpPr>
            <p:cNvPr id="8" name="Freeform 22"/>
            <p:cNvSpPr>
              <a:spLocks/>
            </p:cNvSpPr>
            <p:nvPr/>
          </p:nvSpPr>
          <p:spPr bwMode="hidden">
            <a:xfrm>
              <a:off x="3175" y="4335463"/>
              <a:ext cx="8166100" cy="1101725"/>
            </a:xfrm>
            <a:custGeom>
              <a:avLst/>
              <a:gdLst>
                <a:gd name="T0" fmla="*/ 0 w 5144"/>
                <a:gd name="T1" fmla="*/ 70 h 694"/>
                <a:gd name="T2" fmla="*/ 0 w 5144"/>
                <a:gd name="T3" fmla="*/ 70 h 694"/>
                <a:gd name="T4" fmla="*/ 18 w 5144"/>
                <a:gd name="T5" fmla="*/ 66 h 694"/>
                <a:gd name="T6" fmla="*/ 72 w 5144"/>
                <a:gd name="T7" fmla="*/ 56 h 694"/>
                <a:gd name="T8" fmla="*/ 164 w 5144"/>
                <a:gd name="T9" fmla="*/ 42 h 694"/>
                <a:gd name="T10" fmla="*/ 224 w 5144"/>
                <a:gd name="T11" fmla="*/ 34 h 694"/>
                <a:gd name="T12" fmla="*/ 294 w 5144"/>
                <a:gd name="T13" fmla="*/ 26 h 694"/>
                <a:gd name="T14" fmla="*/ 372 w 5144"/>
                <a:gd name="T15" fmla="*/ 20 h 694"/>
                <a:gd name="T16" fmla="*/ 462 w 5144"/>
                <a:gd name="T17" fmla="*/ 14 h 694"/>
                <a:gd name="T18" fmla="*/ 560 w 5144"/>
                <a:gd name="T19" fmla="*/ 8 h 694"/>
                <a:gd name="T20" fmla="*/ 670 w 5144"/>
                <a:gd name="T21" fmla="*/ 4 h 694"/>
                <a:gd name="T22" fmla="*/ 790 w 5144"/>
                <a:gd name="T23" fmla="*/ 2 h 694"/>
                <a:gd name="T24" fmla="*/ 920 w 5144"/>
                <a:gd name="T25" fmla="*/ 0 h 694"/>
                <a:gd name="T26" fmla="*/ 1060 w 5144"/>
                <a:gd name="T27" fmla="*/ 2 h 694"/>
                <a:gd name="T28" fmla="*/ 1210 w 5144"/>
                <a:gd name="T29" fmla="*/ 6 h 694"/>
                <a:gd name="T30" fmla="*/ 1372 w 5144"/>
                <a:gd name="T31" fmla="*/ 14 h 694"/>
                <a:gd name="T32" fmla="*/ 1544 w 5144"/>
                <a:gd name="T33" fmla="*/ 24 h 694"/>
                <a:gd name="T34" fmla="*/ 1726 w 5144"/>
                <a:gd name="T35" fmla="*/ 40 h 694"/>
                <a:gd name="T36" fmla="*/ 1920 w 5144"/>
                <a:gd name="T37" fmla="*/ 58 h 694"/>
                <a:gd name="T38" fmla="*/ 2126 w 5144"/>
                <a:gd name="T39" fmla="*/ 80 h 694"/>
                <a:gd name="T40" fmla="*/ 2342 w 5144"/>
                <a:gd name="T41" fmla="*/ 106 h 694"/>
                <a:gd name="T42" fmla="*/ 2570 w 5144"/>
                <a:gd name="T43" fmla="*/ 138 h 694"/>
                <a:gd name="T44" fmla="*/ 2808 w 5144"/>
                <a:gd name="T45" fmla="*/ 174 h 694"/>
                <a:gd name="T46" fmla="*/ 3058 w 5144"/>
                <a:gd name="T47" fmla="*/ 216 h 694"/>
                <a:gd name="T48" fmla="*/ 3320 w 5144"/>
                <a:gd name="T49" fmla="*/ 266 h 694"/>
                <a:gd name="T50" fmla="*/ 3594 w 5144"/>
                <a:gd name="T51" fmla="*/ 320 h 694"/>
                <a:gd name="T52" fmla="*/ 3880 w 5144"/>
                <a:gd name="T53" fmla="*/ 380 h 694"/>
                <a:gd name="T54" fmla="*/ 4178 w 5144"/>
                <a:gd name="T55" fmla="*/ 448 h 694"/>
                <a:gd name="T56" fmla="*/ 4488 w 5144"/>
                <a:gd name="T57" fmla="*/ 522 h 694"/>
                <a:gd name="T58" fmla="*/ 4810 w 5144"/>
                <a:gd name="T59" fmla="*/ 604 h 694"/>
                <a:gd name="T60" fmla="*/ 5144 w 5144"/>
                <a:gd name="T61" fmla="*/ 694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l-PL"/>
            </a:p>
          </p:txBody>
        </p:sp>
        <p:sp>
          <p:nvSpPr>
            <p:cNvPr id="9" name="Freeform 26"/>
            <p:cNvSpPr>
              <a:spLocks/>
            </p:cNvSpPr>
            <p:nvPr/>
          </p:nvSpPr>
          <p:spPr bwMode="hidden">
            <a:xfrm>
              <a:off x="4156075" y="4316413"/>
              <a:ext cx="4940300" cy="927100"/>
            </a:xfrm>
            <a:custGeom>
              <a:avLst/>
              <a:gdLst>
                <a:gd name="T0" fmla="*/ 0 w 3112"/>
                <a:gd name="T1" fmla="*/ 584 h 584"/>
                <a:gd name="T2" fmla="*/ 0 w 3112"/>
                <a:gd name="T3" fmla="*/ 584 h 584"/>
                <a:gd name="T4" fmla="*/ 90 w 3112"/>
                <a:gd name="T5" fmla="*/ 560 h 584"/>
                <a:gd name="T6" fmla="*/ 336 w 3112"/>
                <a:gd name="T7" fmla="*/ 498 h 584"/>
                <a:gd name="T8" fmla="*/ 506 w 3112"/>
                <a:gd name="T9" fmla="*/ 456 h 584"/>
                <a:gd name="T10" fmla="*/ 702 w 3112"/>
                <a:gd name="T11" fmla="*/ 410 h 584"/>
                <a:gd name="T12" fmla="*/ 920 w 3112"/>
                <a:gd name="T13" fmla="*/ 360 h 584"/>
                <a:gd name="T14" fmla="*/ 1154 w 3112"/>
                <a:gd name="T15" fmla="*/ 306 h 584"/>
                <a:gd name="T16" fmla="*/ 1402 w 3112"/>
                <a:gd name="T17" fmla="*/ 254 h 584"/>
                <a:gd name="T18" fmla="*/ 1656 w 3112"/>
                <a:gd name="T19" fmla="*/ 202 h 584"/>
                <a:gd name="T20" fmla="*/ 1916 w 3112"/>
                <a:gd name="T21" fmla="*/ 154 h 584"/>
                <a:gd name="T22" fmla="*/ 2174 w 3112"/>
                <a:gd name="T23" fmla="*/ 108 h 584"/>
                <a:gd name="T24" fmla="*/ 2302 w 3112"/>
                <a:gd name="T25" fmla="*/ 88 h 584"/>
                <a:gd name="T26" fmla="*/ 2426 w 3112"/>
                <a:gd name="T27" fmla="*/ 68 h 584"/>
                <a:gd name="T28" fmla="*/ 2550 w 3112"/>
                <a:gd name="T29" fmla="*/ 52 h 584"/>
                <a:gd name="T30" fmla="*/ 2670 w 3112"/>
                <a:gd name="T31" fmla="*/ 36 h 584"/>
                <a:gd name="T32" fmla="*/ 2788 w 3112"/>
                <a:gd name="T33" fmla="*/ 24 h 584"/>
                <a:gd name="T34" fmla="*/ 2900 w 3112"/>
                <a:gd name="T35" fmla="*/ 14 h 584"/>
                <a:gd name="T36" fmla="*/ 3008 w 3112"/>
                <a:gd name="T37" fmla="*/ 6 h 584"/>
                <a:gd name="T38" fmla="*/ 3112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l-PL"/>
            </a:p>
          </p:txBody>
        </p:sp>
        <p:sp useBgFill="1">
          <p:nvSpPr>
            <p:cNvPr id="10" name="Freeform 19"/>
            <p:cNvSpPr>
              <a:spLocks/>
            </p:cNvSpPr>
            <p:nvPr/>
          </p:nvSpPr>
          <p:spPr bwMode="hidden">
            <a:xfrm>
              <a:off x="-3905250" y="4294188"/>
              <a:ext cx="13011150" cy="1892300"/>
            </a:xfrm>
            <a:custGeom>
              <a:avLst/>
              <a:gdLst>
                <a:gd name="T0" fmla="*/ 8192 w 8196"/>
                <a:gd name="T1" fmla="*/ 512 h 1192"/>
                <a:gd name="T2" fmla="*/ 8040 w 8196"/>
                <a:gd name="T3" fmla="*/ 570 h 1192"/>
                <a:gd name="T4" fmla="*/ 7878 w 8196"/>
                <a:gd name="T5" fmla="*/ 620 h 1192"/>
                <a:gd name="T6" fmla="*/ 7706 w 8196"/>
                <a:gd name="T7" fmla="*/ 666 h 1192"/>
                <a:gd name="T8" fmla="*/ 7522 w 8196"/>
                <a:gd name="T9" fmla="*/ 702 h 1192"/>
                <a:gd name="T10" fmla="*/ 7322 w 8196"/>
                <a:gd name="T11" fmla="*/ 730 h 1192"/>
                <a:gd name="T12" fmla="*/ 7106 w 8196"/>
                <a:gd name="T13" fmla="*/ 750 h 1192"/>
                <a:gd name="T14" fmla="*/ 6872 w 8196"/>
                <a:gd name="T15" fmla="*/ 762 h 1192"/>
                <a:gd name="T16" fmla="*/ 6618 w 8196"/>
                <a:gd name="T17" fmla="*/ 760 h 1192"/>
                <a:gd name="T18" fmla="*/ 6342 w 8196"/>
                <a:gd name="T19" fmla="*/ 750 h 1192"/>
                <a:gd name="T20" fmla="*/ 6042 w 8196"/>
                <a:gd name="T21" fmla="*/ 726 h 1192"/>
                <a:gd name="T22" fmla="*/ 5716 w 8196"/>
                <a:gd name="T23" fmla="*/ 690 h 1192"/>
                <a:gd name="T24" fmla="*/ 5364 w 8196"/>
                <a:gd name="T25" fmla="*/ 642 h 1192"/>
                <a:gd name="T26" fmla="*/ 4982 w 8196"/>
                <a:gd name="T27" fmla="*/ 578 h 1192"/>
                <a:gd name="T28" fmla="*/ 4568 w 8196"/>
                <a:gd name="T29" fmla="*/ 500 h 1192"/>
                <a:gd name="T30" fmla="*/ 4122 w 8196"/>
                <a:gd name="T31" fmla="*/ 406 h 1192"/>
                <a:gd name="T32" fmla="*/ 3640 w 8196"/>
                <a:gd name="T33" fmla="*/ 296 h 1192"/>
                <a:gd name="T34" fmla="*/ 3396 w 8196"/>
                <a:gd name="T35" fmla="*/ 240 h 1192"/>
                <a:gd name="T36" fmla="*/ 2934 w 8196"/>
                <a:gd name="T37" fmla="*/ 148 h 1192"/>
                <a:gd name="T38" fmla="*/ 2512 w 8196"/>
                <a:gd name="T39" fmla="*/ 82 h 1192"/>
                <a:gd name="T40" fmla="*/ 2126 w 8196"/>
                <a:gd name="T41" fmla="*/ 36 h 1192"/>
                <a:gd name="T42" fmla="*/ 1776 w 8196"/>
                <a:gd name="T43" fmla="*/ 10 h 1192"/>
                <a:gd name="T44" fmla="*/ 1462 w 8196"/>
                <a:gd name="T45" fmla="*/ 0 h 1192"/>
                <a:gd name="T46" fmla="*/ 1182 w 8196"/>
                <a:gd name="T47" fmla="*/ 4 h 1192"/>
                <a:gd name="T48" fmla="*/ 934 w 8196"/>
                <a:gd name="T49" fmla="*/ 20 h 1192"/>
                <a:gd name="T50" fmla="*/ 716 w 8196"/>
                <a:gd name="T51" fmla="*/ 44 h 1192"/>
                <a:gd name="T52" fmla="*/ 530 w 8196"/>
                <a:gd name="T53" fmla="*/ 74 h 1192"/>
                <a:gd name="T54" fmla="*/ 374 w 8196"/>
                <a:gd name="T55" fmla="*/ 108 h 1192"/>
                <a:gd name="T56" fmla="*/ 248 w 8196"/>
                <a:gd name="T57" fmla="*/ 144 h 1192"/>
                <a:gd name="T58" fmla="*/ 148 w 8196"/>
                <a:gd name="T59" fmla="*/ 176 h 1192"/>
                <a:gd name="T60" fmla="*/ 48 w 8196"/>
                <a:gd name="T61" fmla="*/ 216 h 1192"/>
                <a:gd name="T62" fmla="*/ 0 w 8196"/>
                <a:gd name="T63" fmla="*/ 240 h 1192"/>
                <a:gd name="T64" fmla="*/ 8192 w 8196"/>
                <a:gd name="T65" fmla="*/ 1192 h 1192"/>
                <a:gd name="T66" fmla="*/ 8196 w 8196"/>
                <a:gd name="T67" fmla="*/ 1186 h 1192"/>
                <a:gd name="T68" fmla="*/ 8196 w 8196"/>
                <a:gd name="T69" fmla="*/ 510 h 1192"/>
                <a:gd name="T70" fmla="*/ 8192 w 8196"/>
                <a:gd name="T71" fmla="*/ 512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grpSp>
      <p:sp>
        <p:nvSpPr>
          <p:cNvPr id="2" name="Vertical Title 1"/>
          <p:cNvSpPr>
            <a:spLocks noGrp="1"/>
          </p:cNvSpPr>
          <p:nvPr>
            <p:ph type="title" orient="vert"/>
          </p:nvPr>
        </p:nvSpPr>
        <p:spPr>
          <a:xfrm>
            <a:off x="6629400" y="1447800"/>
            <a:ext cx="2057400" cy="4487333"/>
          </a:xfrm>
        </p:spPr>
        <p:txBody>
          <a:bodyPr vert="eaVert"/>
          <a:lstStyle>
            <a:lvl1pPr algn="l">
              <a:defRPr>
                <a:solidFill>
                  <a:schemeClr val="tx2"/>
                </a:solidFill>
              </a:defRPr>
            </a:lvl1pPr>
          </a:lstStyle>
          <a:p>
            <a:r>
              <a:rPr lang="pl-PL" smtClean="0"/>
              <a:t>Kliknij, aby edytować styl</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11" name="Date Placeholder 3"/>
          <p:cNvSpPr>
            <a:spLocks noGrp="1"/>
          </p:cNvSpPr>
          <p:nvPr>
            <p:ph type="dt" sz="half" idx="10"/>
          </p:nvPr>
        </p:nvSpPr>
        <p:spPr/>
        <p:txBody>
          <a:bodyPr/>
          <a:lstStyle>
            <a:lvl1pPr>
              <a:defRPr/>
            </a:lvl1pPr>
          </a:lstStyle>
          <a:p>
            <a:pPr>
              <a:defRPr/>
            </a:pPr>
            <a:fld id="{F5477F33-D126-4EE2-90B5-2E4334E049F3}" type="datetimeFigureOut">
              <a:rPr lang="pl-PL"/>
              <a:pPr>
                <a:defRPr/>
              </a:pPr>
              <a:t>2011-04-19</a:t>
            </a:fld>
            <a:endParaRPr lang="pl-PL"/>
          </a:p>
        </p:txBody>
      </p:sp>
      <p:sp>
        <p:nvSpPr>
          <p:cNvPr id="12" name="Footer Placeholder 4"/>
          <p:cNvSpPr>
            <a:spLocks noGrp="1"/>
          </p:cNvSpPr>
          <p:nvPr>
            <p:ph type="ftr" sz="quarter" idx="11"/>
          </p:nvPr>
        </p:nvSpPr>
        <p:spPr/>
        <p:txBody>
          <a:bodyPr/>
          <a:lstStyle>
            <a:lvl1pPr>
              <a:defRPr/>
            </a:lvl1pPr>
          </a:lstStyle>
          <a:p>
            <a:pPr>
              <a:defRPr/>
            </a:pPr>
            <a:endParaRPr lang="pl-PL"/>
          </a:p>
        </p:txBody>
      </p:sp>
      <p:sp>
        <p:nvSpPr>
          <p:cNvPr id="13" name="Slide Number Placeholder 5"/>
          <p:cNvSpPr>
            <a:spLocks noGrp="1"/>
          </p:cNvSpPr>
          <p:nvPr>
            <p:ph type="sldNum" sz="quarter" idx="12"/>
          </p:nvPr>
        </p:nvSpPr>
        <p:spPr/>
        <p:txBody>
          <a:bodyPr/>
          <a:lstStyle>
            <a:lvl1pPr>
              <a:defRPr/>
            </a:lvl1pPr>
          </a:lstStyle>
          <a:p>
            <a:pPr>
              <a:defRPr/>
            </a:pPr>
            <a:fld id="{7A5BC895-ECE8-4B27-802A-01E9AEF54428}" type="slidenum">
              <a:rPr lang="pl-PL"/>
              <a:pPr>
                <a:defRPr/>
              </a:pPr>
              <a:t>‹#›</a:t>
            </a:fld>
            <a:endParaRPr lang="pl-PL"/>
          </a:p>
        </p:txBody>
      </p:sp>
    </p:spTree>
    <p:extLst>
      <p:ext uri="{BB962C8B-B14F-4D97-AF65-F5344CB8AC3E}">
        <p14:creationId xmlns:p14="http://schemas.microsoft.com/office/powerpoint/2010/main" val="3102403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7" name="Title 6"/>
          <p:cNvSpPr>
            <a:spLocks noGrp="1"/>
          </p:cNvSpPr>
          <p:nvPr>
            <p:ph type="title"/>
          </p:nvPr>
        </p:nvSpPr>
        <p:spPr/>
        <p:txBody>
          <a:bodyPr/>
          <a:lstStyle/>
          <a:p>
            <a:r>
              <a:rPr lang="pl-PL" smtClean="0"/>
              <a:t>Kliknij, aby edytować styl</a:t>
            </a:r>
            <a:endParaRPr lang="en-US"/>
          </a:p>
        </p:txBody>
      </p:sp>
      <p:sp>
        <p:nvSpPr>
          <p:cNvPr id="4" name="Date Placeholder 3"/>
          <p:cNvSpPr>
            <a:spLocks noGrp="1"/>
          </p:cNvSpPr>
          <p:nvPr>
            <p:ph type="dt" sz="half" idx="10"/>
          </p:nvPr>
        </p:nvSpPr>
        <p:spPr/>
        <p:txBody>
          <a:bodyPr/>
          <a:lstStyle>
            <a:lvl1pPr>
              <a:defRPr/>
            </a:lvl1pPr>
          </a:lstStyle>
          <a:p>
            <a:pPr>
              <a:defRPr/>
            </a:pPr>
            <a:fld id="{75F8556C-80AA-4E01-8316-543FD9C3D4D6}" type="datetimeFigureOut">
              <a:rPr lang="pl-PL"/>
              <a:pPr>
                <a:defRPr/>
              </a:pPr>
              <a:t>2011-04-19</a:t>
            </a:fld>
            <a:endParaRPr lang="pl-PL"/>
          </a:p>
        </p:txBody>
      </p:sp>
      <p:sp>
        <p:nvSpPr>
          <p:cNvPr id="5" name="Footer Placeholder 4"/>
          <p:cNvSpPr>
            <a:spLocks noGrp="1"/>
          </p:cNvSpPr>
          <p:nvPr>
            <p:ph type="ftr" sz="quarter" idx="11"/>
          </p:nvPr>
        </p:nvSpPr>
        <p:spPr/>
        <p:txBody>
          <a:bodyPr/>
          <a:lstStyle>
            <a:lvl1pPr>
              <a:defRPr/>
            </a:lvl1pPr>
          </a:lstStyle>
          <a:p>
            <a:pPr>
              <a:defRPr/>
            </a:pPr>
            <a:endParaRPr lang="pl-PL"/>
          </a:p>
        </p:txBody>
      </p:sp>
      <p:sp>
        <p:nvSpPr>
          <p:cNvPr id="6" name="Slide Number Placeholder 5"/>
          <p:cNvSpPr>
            <a:spLocks noGrp="1"/>
          </p:cNvSpPr>
          <p:nvPr>
            <p:ph type="sldNum" sz="quarter" idx="12"/>
          </p:nvPr>
        </p:nvSpPr>
        <p:spPr/>
        <p:txBody>
          <a:bodyPr/>
          <a:lstStyle>
            <a:lvl1pPr>
              <a:defRPr/>
            </a:lvl1pPr>
          </a:lstStyle>
          <a:p>
            <a:pPr>
              <a:defRPr/>
            </a:pPr>
            <a:fld id="{3D49512B-D630-4244-9790-2D01EE31846E}" type="slidenum">
              <a:rPr lang="pl-PL"/>
              <a:pPr>
                <a:defRPr/>
              </a:pPr>
              <a:t>‹#›</a:t>
            </a:fld>
            <a:endParaRPr lang="pl-PL"/>
          </a:p>
        </p:txBody>
      </p:sp>
    </p:spTree>
    <p:extLst>
      <p:ext uri="{BB962C8B-B14F-4D97-AF65-F5344CB8AC3E}">
        <p14:creationId xmlns:p14="http://schemas.microsoft.com/office/powerpoint/2010/main" val="3291732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4" name="Rounded Rectangle 13"/>
          <p:cNvSpPr/>
          <p:nvPr/>
        </p:nvSpPr>
        <p:spPr>
          <a:xfrm>
            <a:off x="228600" y="228600"/>
            <a:ext cx="8696325" cy="473710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Freeform 14"/>
          <p:cNvSpPr>
            <a:spLocks/>
          </p:cNvSpPr>
          <p:nvPr/>
        </p:nvSpPr>
        <p:spPr bwMode="hidden">
          <a:xfrm>
            <a:off x="6046788" y="4203700"/>
            <a:ext cx="2876550" cy="714375"/>
          </a:xfrm>
          <a:custGeom>
            <a:avLst/>
            <a:gdLst>
              <a:gd name="T0" fmla="*/ 2700 w 2706"/>
              <a:gd name="T1" fmla="*/ 0 h 640"/>
              <a:gd name="T2" fmla="*/ 2700 w 2706"/>
              <a:gd name="T3" fmla="*/ 0 h 640"/>
              <a:gd name="T4" fmla="*/ 2586 w 2706"/>
              <a:gd name="T5" fmla="*/ 18 h 640"/>
              <a:gd name="T6" fmla="*/ 2470 w 2706"/>
              <a:gd name="T7" fmla="*/ 38 h 640"/>
              <a:gd name="T8" fmla="*/ 2352 w 2706"/>
              <a:gd name="T9" fmla="*/ 60 h 640"/>
              <a:gd name="T10" fmla="*/ 2230 w 2706"/>
              <a:gd name="T11" fmla="*/ 82 h 640"/>
              <a:gd name="T12" fmla="*/ 2106 w 2706"/>
              <a:gd name="T13" fmla="*/ 108 h 640"/>
              <a:gd name="T14" fmla="*/ 1978 w 2706"/>
              <a:gd name="T15" fmla="*/ 134 h 640"/>
              <a:gd name="T16" fmla="*/ 1848 w 2706"/>
              <a:gd name="T17" fmla="*/ 164 h 640"/>
              <a:gd name="T18" fmla="*/ 1714 w 2706"/>
              <a:gd name="T19" fmla="*/ 194 h 640"/>
              <a:gd name="T20" fmla="*/ 1714 w 2706"/>
              <a:gd name="T21" fmla="*/ 194 h 640"/>
              <a:gd name="T22" fmla="*/ 1472 w 2706"/>
              <a:gd name="T23" fmla="*/ 252 h 640"/>
              <a:gd name="T24" fmla="*/ 1236 w 2706"/>
              <a:gd name="T25" fmla="*/ 304 h 640"/>
              <a:gd name="T26" fmla="*/ 1010 w 2706"/>
              <a:gd name="T27" fmla="*/ 352 h 640"/>
              <a:gd name="T28" fmla="*/ 792 w 2706"/>
              <a:gd name="T29" fmla="*/ 398 h 640"/>
              <a:gd name="T30" fmla="*/ 584 w 2706"/>
              <a:gd name="T31" fmla="*/ 438 h 640"/>
              <a:gd name="T32" fmla="*/ 382 w 2706"/>
              <a:gd name="T33" fmla="*/ 474 h 640"/>
              <a:gd name="T34" fmla="*/ 188 w 2706"/>
              <a:gd name="T35" fmla="*/ 508 h 640"/>
              <a:gd name="T36" fmla="*/ 0 w 2706"/>
              <a:gd name="T37" fmla="*/ 538 h 640"/>
              <a:gd name="T38" fmla="*/ 0 w 2706"/>
              <a:gd name="T39" fmla="*/ 538 h 640"/>
              <a:gd name="T40" fmla="*/ 130 w 2706"/>
              <a:gd name="T41" fmla="*/ 556 h 640"/>
              <a:gd name="T42" fmla="*/ 254 w 2706"/>
              <a:gd name="T43" fmla="*/ 572 h 640"/>
              <a:gd name="T44" fmla="*/ 374 w 2706"/>
              <a:gd name="T45" fmla="*/ 586 h 640"/>
              <a:gd name="T46" fmla="*/ 492 w 2706"/>
              <a:gd name="T47" fmla="*/ 598 h 640"/>
              <a:gd name="T48" fmla="*/ 606 w 2706"/>
              <a:gd name="T49" fmla="*/ 610 h 640"/>
              <a:gd name="T50" fmla="*/ 716 w 2706"/>
              <a:gd name="T51" fmla="*/ 618 h 640"/>
              <a:gd name="T52" fmla="*/ 822 w 2706"/>
              <a:gd name="T53" fmla="*/ 626 h 640"/>
              <a:gd name="T54" fmla="*/ 926 w 2706"/>
              <a:gd name="T55" fmla="*/ 632 h 640"/>
              <a:gd name="T56" fmla="*/ 1028 w 2706"/>
              <a:gd name="T57" fmla="*/ 636 h 640"/>
              <a:gd name="T58" fmla="*/ 1126 w 2706"/>
              <a:gd name="T59" fmla="*/ 638 h 640"/>
              <a:gd name="T60" fmla="*/ 1220 w 2706"/>
              <a:gd name="T61" fmla="*/ 640 h 640"/>
              <a:gd name="T62" fmla="*/ 1312 w 2706"/>
              <a:gd name="T63" fmla="*/ 640 h 640"/>
              <a:gd name="T64" fmla="*/ 1402 w 2706"/>
              <a:gd name="T65" fmla="*/ 638 h 640"/>
              <a:gd name="T66" fmla="*/ 1490 w 2706"/>
              <a:gd name="T67" fmla="*/ 636 h 640"/>
              <a:gd name="T68" fmla="*/ 1574 w 2706"/>
              <a:gd name="T69" fmla="*/ 632 h 640"/>
              <a:gd name="T70" fmla="*/ 1656 w 2706"/>
              <a:gd name="T71" fmla="*/ 626 h 640"/>
              <a:gd name="T72" fmla="*/ 1734 w 2706"/>
              <a:gd name="T73" fmla="*/ 620 h 640"/>
              <a:gd name="T74" fmla="*/ 1812 w 2706"/>
              <a:gd name="T75" fmla="*/ 612 h 640"/>
              <a:gd name="T76" fmla="*/ 1886 w 2706"/>
              <a:gd name="T77" fmla="*/ 602 h 640"/>
              <a:gd name="T78" fmla="*/ 1960 w 2706"/>
              <a:gd name="T79" fmla="*/ 592 h 640"/>
              <a:gd name="T80" fmla="*/ 2030 w 2706"/>
              <a:gd name="T81" fmla="*/ 580 h 640"/>
              <a:gd name="T82" fmla="*/ 2100 w 2706"/>
              <a:gd name="T83" fmla="*/ 568 h 640"/>
              <a:gd name="T84" fmla="*/ 2166 w 2706"/>
              <a:gd name="T85" fmla="*/ 554 h 640"/>
              <a:gd name="T86" fmla="*/ 2232 w 2706"/>
              <a:gd name="T87" fmla="*/ 540 h 640"/>
              <a:gd name="T88" fmla="*/ 2296 w 2706"/>
              <a:gd name="T89" fmla="*/ 524 h 640"/>
              <a:gd name="T90" fmla="*/ 2358 w 2706"/>
              <a:gd name="T91" fmla="*/ 508 h 640"/>
              <a:gd name="T92" fmla="*/ 2418 w 2706"/>
              <a:gd name="T93" fmla="*/ 490 h 640"/>
              <a:gd name="T94" fmla="*/ 2478 w 2706"/>
              <a:gd name="T95" fmla="*/ 472 h 640"/>
              <a:gd name="T96" fmla="*/ 2592 w 2706"/>
              <a:gd name="T97" fmla="*/ 432 h 640"/>
              <a:gd name="T98" fmla="*/ 2702 w 2706"/>
              <a:gd name="T99" fmla="*/ 390 h 640"/>
              <a:gd name="T100" fmla="*/ 2702 w 2706"/>
              <a:gd name="T101" fmla="*/ 390 h 640"/>
              <a:gd name="T102" fmla="*/ 2706 w 2706"/>
              <a:gd name="T103" fmla="*/ 388 h 640"/>
              <a:gd name="T104" fmla="*/ 2706 w 2706"/>
              <a:gd name="T105" fmla="*/ 388 h 640"/>
              <a:gd name="T106" fmla="*/ 2706 w 2706"/>
              <a:gd name="T107" fmla="*/ 0 h 640"/>
              <a:gd name="T108" fmla="*/ 2706 w 2706"/>
              <a:gd name="T109" fmla="*/ 0 h 640"/>
              <a:gd name="T110" fmla="*/ 2700 w 2706"/>
              <a:gd name="T111" fmla="*/ 0 h 640"/>
              <a:gd name="T112" fmla="*/ 270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sp>
        <p:nvSpPr>
          <p:cNvPr id="6" name="Freeform 18"/>
          <p:cNvSpPr>
            <a:spLocks/>
          </p:cNvSpPr>
          <p:nvPr/>
        </p:nvSpPr>
        <p:spPr bwMode="hidden">
          <a:xfrm>
            <a:off x="2619375" y="4075113"/>
            <a:ext cx="5545138" cy="850900"/>
          </a:xfrm>
          <a:custGeom>
            <a:avLst/>
            <a:gdLst>
              <a:gd name="T0" fmla="*/ 5216 w 5216"/>
              <a:gd name="T1" fmla="*/ 714 h 762"/>
              <a:gd name="T2" fmla="*/ 4984 w 5216"/>
              <a:gd name="T3" fmla="*/ 686 h 762"/>
              <a:gd name="T4" fmla="*/ 4478 w 5216"/>
              <a:gd name="T5" fmla="*/ 610 h 762"/>
              <a:gd name="T6" fmla="*/ 3914 w 5216"/>
              <a:gd name="T7" fmla="*/ 508 h 762"/>
              <a:gd name="T8" fmla="*/ 3286 w 5216"/>
              <a:gd name="T9" fmla="*/ 374 h 762"/>
              <a:gd name="T10" fmla="*/ 2946 w 5216"/>
              <a:gd name="T11" fmla="*/ 296 h 762"/>
              <a:gd name="T12" fmla="*/ 2682 w 5216"/>
              <a:gd name="T13" fmla="*/ 236 h 762"/>
              <a:gd name="T14" fmla="*/ 2430 w 5216"/>
              <a:gd name="T15" fmla="*/ 184 h 762"/>
              <a:gd name="T16" fmla="*/ 2190 w 5216"/>
              <a:gd name="T17" fmla="*/ 140 h 762"/>
              <a:gd name="T18" fmla="*/ 1960 w 5216"/>
              <a:gd name="T19" fmla="*/ 102 h 762"/>
              <a:gd name="T20" fmla="*/ 1740 w 5216"/>
              <a:gd name="T21" fmla="*/ 72 h 762"/>
              <a:gd name="T22" fmla="*/ 1334 w 5216"/>
              <a:gd name="T23" fmla="*/ 28 h 762"/>
              <a:gd name="T24" fmla="*/ 970 w 5216"/>
              <a:gd name="T25" fmla="*/ 4 h 762"/>
              <a:gd name="T26" fmla="*/ 644 w 5216"/>
              <a:gd name="T27" fmla="*/ 0 h 762"/>
              <a:gd name="T28" fmla="*/ 358 w 5216"/>
              <a:gd name="T29" fmla="*/ 10 h 762"/>
              <a:gd name="T30" fmla="*/ 110 w 5216"/>
              <a:gd name="T31" fmla="*/ 32 h 762"/>
              <a:gd name="T32" fmla="*/ 0 w 5216"/>
              <a:gd name="T33" fmla="*/ 48 h 762"/>
              <a:gd name="T34" fmla="*/ 314 w 5216"/>
              <a:gd name="T35" fmla="*/ 86 h 762"/>
              <a:gd name="T36" fmla="*/ 652 w 5216"/>
              <a:gd name="T37" fmla="*/ 140 h 762"/>
              <a:gd name="T38" fmla="*/ 1014 w 5216"/>
              <a:gd name="T39" fmla="*/ 210 h 762"/>
              <a:gd name="T40" fmla="*/ 1402 w 5216"/>
              <a:gd name="T41" fmla="*/ 296 h 762"/>
              <a:gd name="T42" fmla="*/ 1756 w 5216"/>
              <a:gd name="T43" fmla="*/ 378 h 762"/>
              <a:gd name="T44" fmla="*/ 2408 w 5216"/>
              <a:gd name="T45" fmla="*/ 516 h 762"/>
              <a:gd name="T46" fmla="*/ 2708 w 5216"/>
              <a:gd name="T47" fmla="*/ 572 h 762"/>
              <a:gd name="T48" fmla="*/ 2992 w 5216"/>
              <a:gd name="T49" fmla="*/ 620 h 762"/>
              <a:gd name="T50" fmla="*/ 3260 w 5216"/>
              <a:gd name="T51" fmla="*/ 662 h 762"/>
              <a:gd name="T52" fmla="*/ 3512 w 5216"/>
              <a:gd name="T53" fmla="*/ 694 h 762"/>
              <a:gd name="T54" fmla="*/ 3750 w 5216"/>
              <a:gd name="T55" fmla="*/ 722 h 762"/>
              <a:gd name="T56" fmla="*/ 3974 w 5216"/>
              <a:gd name="T57" fmla="*/ 740 h 762"/>
              <a:gd name="T58" fmla="*/ 4184 w 5216"/>
              <a:gd name="T59" fmla="*/ 754 h 762"/>
              <a:gd name="T60" fmla="*/ 4384 w 5216"/>
              <a:gd name="T61" fmla="*/ 762 h 762"/>
              <a:gd name="T62" fmla="*/ 4570 w 5216"/>
              <a:gd name="T63" fmla="*/ 762 h 762"/>
              <a:gd name="T64" fmla="*/ 4746 w 5216"/>
              <a:gd name="T65" fmla="*/ 758 h 762"/>
              <a:gd name="T66" fmla="*/ 4912 w 5216"/>
              <a:gd name="T67" fmla="*/ 748 h 762"/>
              <a:gd name="T68" fmla="*/ 5068 w 5216"/>
              <a:gd name="T69" fmla="*/ 732 h 762"/>
              <a:gd name="T70" fmla="*/ 5216 w 5216"/>
              <a:gd name="T71" fmla="*/ 714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sp>
        <p:nvSpPr>
          <p:cNvPr id="7" name="Freeform 22"/>
          <p:cNvSpPr>
            <a:spLocks/>
          </p:cNvSpPr>
          <p:nvPr/>
        </p:nvSpPr>
        <p:spPr bwMode="hidden">
          <a:xfrm>
            <a:off x="2828925" y="4087813"/>
            <a:ext cx="5467350" cy="774700"/>
          </a:xfrm>
          <a:custGeom>
            <a:avLst/>
            <a:gdLst>
              <a:gd name="T0" fmla="*/ 0 w 5144"/>
              <a:gd name="T1" fmla="*/ 70 h 694"/>
              <a:gd name="T2" fmla="*/ 0 w 5144"/>
              <a:gd name="T3" fmla="*/ 70 h 694"/>
              <a:gd name="T4" fmla="*/ 18 w 5144"/>
              <a:gd name="T5" fmla="*/ 66 h 694"/>
              <a:gd name="T6" fmla="*/ 72 w 5144"/>
              <a:gd name="T7" fmla="*/ 56 h 694"/>
              <a:gd name="T8" fmla="*/ 164 w 5144"/>
              <a:gd name="T9" fmla="*/ 42 h 694"/>
              <a:gd name="T10" fmla="*/ 224 w 5144"/>
              <a:gd name="T11" fmla="*/ 34 h 694"/>
              <a:gd name="T12" fmla="*/ 294 w 5144"/>
              <a:gd name="T13" fmla="*/ 26 h 694"/>
              <a:gd name="T14" fmla="*/ 372 w 5144"/>
              <a:gd name="T15" fmla="*/ 20 h 694"/>
              <a:gd name="T16" fmla="*/ 462 w 5144"/>
              <a:gd name="T17" fmla="*/ 14 h 694"/>
              <a:gd name="T18" fmla="*/ 560 w 5144"/>
              <a:gd name="T19" fmla="*/ 8 h 694"/>
              <a:gd name="T20" fmla="*/ 670 w 5144"/>
              <a:gd name="T21" fmla="*/ 4 h 694"/>
              <a:gd name="T22" fmla="*/ 790 w 5144"/>
              <a:gd name="T23" fmla="*/ 2 h 694"/>
              <a:gd name="T24" fmla="*/ 920 w 5144"/>
              <a:gd name="T25" fmla="*/ 0 h 694"/>
              <a:gd name="T26" fmla="*/ 1060 w 5144"/>
              <a:gd name="T27" fmla="*/ 2 h 694"/>
              <a:gd name="T28" fmla="*/ 1210 w 5144"/>
              <a:gd name="T29" fmla="*/ 6 h 694"/>
              <a:gd name="T30" fmla="*/ 1372 w 5144"/>
              <a:gd name="T31" fmla="*/ 14 h 694"/>
              <a:gd name="T32" fmla="*/ 1544 w 5144"/>
              <a:gd name="T33" fmla="*/ 24 h 694"/>
              <a:gd name="T34" fmla="*/ 1726 w 5144"/>
              <a:gd name="T35" fmla="*/ 40 h 694"/>
              <a:gd name="T36" fmla="*/ 1920 w 5144"/>
              <a:gd name="T37" fmla="*/ 58 h 694"/>
              <a:gd name="T38" fmla="*/ 2126 w 5144"/>
              <a:gd name="T39" fmla="*/ 80 h 694"/>
              <a:gd name="T40" fmla="*/ 2342 w 5144"/>
              <a:gd name="T41" fmla="*/ 106 h 694"/>
              <a:gd name="T42" fmla="*/ 2570 w 5144"/>
              <a:gd name="T43" fmla="*/ 138 h 694"/>
              <a:gd name="T44" fmla="*/ 2808 w 5144"/>
              <a:gd name="T45" fmla="*/ 174 h 694"/>
              <a:gd name="T46" fmla="*/ 3058 w 5144"/>
              <a:gd name="T47" fmla="*/ 216 h 694"/>
              <a:gd name="T48" fmla="*/ 3320 w 5144"/>
              <a:gd name="T49" fmla="*/ 266 h 694"/>
              <a:gd name="T50" fmla="*/ 3594 w 5144"/>
              <a:gd name="T51" fmla="*/ 320 h 694"/>
              <a:gd name="T52" fmla="*/ 3880 w 5144"/>
              <a:gd name="T53" fmla="*/ 380 h 694"/>
              <a:gd name="T54" fmla="*/ 4178 w 5144"/>
              <a:gd name="T55" fmla="*/ 448 h 694"/>
              <a:gd name="T56" fmla="*/ 4488 w 5144"/>
              <a:gd name="T57" fmla="*/ 522 h 694"/>
              <a:gd name="T58" fmla="*/ 4810 w 5144"/>
              <a:gd name="T59" fmla="*/ 604 h 694"/>
              <a:gd name="T60" fmla="*/ 5144 w 5144"/>
              <a:gd name="T61" fmla="*/ 694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l-PL"/>
          </a:p>
        </p:txBody>
      </p:sp>
      <p:sp>
        <p:nvSpPr>
          <p:cNvPr id="8" name="Freeform 26"/>
          <p:cNvSpPr>
            <a:spLocks/>
          </p:cNvSpPr>
          <p:nvPr/>
        </p:nvSpPr>
        <p:spPr bwMode="hidden">
          <a:xfrm>
            <a:off x="5610225" y="4073525"/>
            <a:ext cx="3306763" cy="652463"/>
          </a:xfrm>
          <a:custGeom>
            <a:avLst/>
            <a:gdLst>
              <a:gd name="T0" fmla="*/ 0 w 3112"/>
              <a:gd name="T1" fmla="*/ 584 h 584"/>
              <a:gd name="T2" fmla="*/ 0 w 3112"/>
              <a:gd name="T3" fmla="*/ 584 h 584"/>
              <a:gd name="T4" fmla="*/ 90 w 3112"/>
              <a:gd name="T5" fmla="*/ 560 h 584"/>
              <a:gd name="T6" fmla="*/ 336 w 3112"/>
              <a:gd name="T7" fmla="*/ 498 h 584"/>
              <a:gd name="T8" fmla="*/ 506 w 3112"/>
              <a:gd name="T9" fmla="*/ 456 h 584"/>
              <a:gd name="T10" fmla="*/ 702 w 3112"/>
              <a:gd name="T11" fmla="*/ 410 h 584"/>
              <a:gd name="T12" fmla="*/ 920 w 3112"/>
              <a:gd name="T13" fmla="*/ 360 h 584"/>
              <a:gd name="T14" fmla="*/ 1154 w 3112"/>
              <a:gd name="T15" fmla="*/ 306 h 584"/>
              <a:gd name="T16" fmla="*/ 1402 w 3112"/>
              <a:gd name="T17" fmla="*/ 254 h 584"/>
              <a:gd name="T18" fmla="*/ 1656 w 3112"/>
              <a:gd name="T19" fmla="*/ 202 h 584"/>
              <a:gd name="T20" fmla="*/ 1916 w 3112"/>
              <a:gd name="T21" fmla="*/ 154 h 584"/>
              <a:gd name="T22" fmla="*/ 2174 w 3112"/>
              <a:gd name="T23" fmla="*/ 108 h 584"/>
              <a:gd name="T24" fmla="*/ 2302 w 3112"/>
              <a:gd name="T25" fmla="*/ 88 h 584"/>
              <a:gd name="T26" fmla="*/ 2426 w 3112"/>
              <a:gd name="T27" fmla="*/ 68 h 584"/>
              <a:gd name="T28" fmla="*/ 2550 w 3112"/>
              <a:gd name="T29" fmla="*/ 52 h 584"/>
              <a:gd name="T30" fmla="*/ 2670 w 3112"/>
              <a:gd name="T31" fmla="*/ 36 h 584"/>
              <a:gd name="T32" fmla="*/ 2788 w 3112"/>
              <a:gd name="T33" fmla="*/ 24 h 584"/>
              <a:gd name="T34" fmla="*/ 2900 w 3112"/>
              <a:gd name="T35" fmla="*/ 14 h 584"/>
              <a:gd name="T36" fmla="*/ 3008 w 3112"/>
              <a:gd name="T37" fmla="*/ 6 h 584"/>
              <a:gd name="T38" fmla="*/ 3112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l-PL"/>
          </a:p>
        </p:txBody>
      </p:sp>
      <p:sp useBgFill="1">
        <p:nvSpPr>
          <p:cNvPr id="9" name="Freeform 10"/>
          <p:cNvSpPr>
            <a:spLocks/>
          </p:cNvSpPr>
          <p:nvPr/>
        </p:nvSpPr>
        <p:spPr bwMode="hidden">
          <a:xfrm>
            <a:off x="211138" y="4059238"/>
            <a:ext cx="8723312" cy="1328737"/>
          </a:xfrm>
          <a:custGeom>
            <a:avLst/>
            <a:gdLst>
              <a:gd name="T0" fmla="*/ 8192 w 8196"/>
              <a:gd name="T1" fmla="*/ 512 h 1192"/>
              <a:gd name="T2" fmla="*/ 8040 w 8196"/>
              <a:gd name="T3" fmla="*/ 570 h 1192"/>
              <a:gd name="T4" fmla="*/ 7878 w 8196"/>
              <a:gd name="T5" fmla="*/ 620 h 1192"/>
              <a:gd name="T6" fmla="*/ 7706 w 8196"/>
              <a:gd name="T7" fmla="*/ 666 h 1192"/>
              <a:gd name="T8" fmla="*/ 7522 w 8196"/>
              <a:gd name="T9" fmla="*/ 702 h 1192"/>
              <a:gd name="T10" fmla="*/ 7322 w 8196"/>
              <a:gd name="T11" fmla="*/ 730 h 1192"/>
              <a:gd name="T12" fmla="*/ 7106 w 8196"/>
              <a:gd name="T13" fmla="*/ 750 h 1192"/>
              <a:gd name="T14" fmla="*/ 6872 w 8196"/>
              <a:gd name="T15" fmla="*/ 762 h 1192"/>
              <a:gd name="T16" fmla="*/ 6618 w 8196"/>
              <a:gd name="T17" fmla="*/ 760 h 1192"/>
              <a:gd name="T18" fmla="*/ 6342 w 8196"/>
              <a:gd name="T19" fmla="*/ 750 h 1192"/>
              <a:gd name="T20" fmla="*/ 6042 w 8196"/>
              <a:gd name="T21" fmla="*/ 726 h 1192"/>
              <a:gd name="T22" fmla="*/ 5716 w 8196"/>
              <a:gd name="T23" fmla="*/ 690 h 1192"/>
              <a:gd name="T24" fmla="*/ 5364 w 8196"/>
              <a:gd name="T25" fmla="*/ 642 h 1192"/>
              <a:gd name="T26" fmla="*/ 4982 w 8196"/>
              <a:gd name="T27" fmla="*/ 578 h 1192"/>
              <a:gd name="T28" fmla="*/ 4568 w 8196"/>
              <a:gd name="T29" fmla="*/ 500 h 1192"/>
              <a:gd name="T30" fmla="*/ 4122 w 8196"/>
              <a:gd name="T31" fmla="*/ 406 h 1192"/>
              <a:gd name="T32" fmla="*/ 3640 w 8196"/>
              <a:gd name="T33" fmla="*/ 296 h 1192"/>
              <a:gd name="T34" fmla="*/ 3396 w 8196"/>
              <a:gd name="T35" fmla="*/ 240 h 1192"/>
              <a:gd name="T36" fmla="*/ 2934 w 8196"/>
              <a:gd name="T37" fmla="*/ 148 h 1192"/>
              <a:gd name="T38" fmla="*/ 2512 w 8196"/>
              <a:gd name="T39" fmla="*/ 82 h 1192"/>
              <a:gd name="T40" fmla="*/ 2126 w 8196"/>
              <a:gd name="T41" fmla="*/ 36 h 1192"/>
              <a:gd name="T42" fmla="*/ 1776 w 8196"/>
              <a:gd name="T43" fmla="*/ 10 h 1192"/>
              <a:gd name="T44" fmla="*/ 1462 w 8196"/>
              <a:gd name="T45" fmla="*/ 0 h 1192"/>
              <a:gd name="T46" fmla="*/ 1182 w 8196"/>
              <a:gd name="T47" fmla="*/ 4 h 1192"/>
              <a:gd name="T48" fmla="*/ 934 w 8196"/>
              <a:gd name="T49" fmla="*/ 20 h 1192"/>
              <a:gd name="T50" fmla="*/ 716 w 8196"/>
              <a:gd name="T51" fmla="*/ 44 h 1192"/>
              <a:gd name="T52" fmla="*/ 530 w 8196"/>
              <a:gd name="T53" fmla="*/ 74 h 1192"/>
              <a:gd name="T54" fmla="*/ 374 w 8196"/>
              <a:gd name="T55" fmla="*/ 108 h 1192"/>
              <a:gd name="T56" fmla="*/ 248 w 8196"/>
              <a:gd name="T57" fmla="*/ 144 h 1192"/>
              <a:gd name="T58" fmla="*/ 148 w 8196"/>
              <a:gd name="T59" fmla="*/ 176 h 1192"/>
              <a:gd name="T60" fmla="*/ 48 w 8196"/>
              <a:gd name="T61" fmla="*/ 216 h 1192"/>
              <a:gd name="T62" fmla="*/ 0 w 8196"/>
              <a:gd name="T63" fmla="*/ 240 h 1192"/>
              <a:gd name="T64" fmla="*/ 8192 w 8196"/>
              <a:gd name="T65" fmla="*/ 1192 h 1192"/>
              <a:gd name="T66" fmla="*/ 8196 w 8196"/>
              <a:gd name="T67" fmla="*/ 1186 h 1192"/>
              <a:gd name="T68" fmla="*/ 8196 w 8196"/>
              <a:gd name="T69" fmla="*/ 510 h 1192"/>
              <a:gd name="T70" fmla="*/ 8192 w 8196"/>
              <a:gd name="T71" fmla="*/ 512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pl-PL" smtClean="0"/>
              <a:t>Kliknij, aby edytować styl</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10" name="Date Placeholder 3"/>
          <p:cNvSpPr>
            <a:spLocks noGrp="1"/>
          </p:cNvSpPr>
          <p:nvPr>
            <p:ph type="dt" sz="half" idx="10"/>
          </p:nvPr>
        </p:nvSpPr>
        <p:spPr/>
        <p:txBody>
          <a:bodyPr/>
          <a:lstStyle>
            <a:lvl1pPr>
              <a:defRPr/>
            </a:lvl1pPr>
          </a:lstStyle>
          <a:p>
            <a:pPr>
              <a:defRPr/>
            </a:pPr>
            <a:fld id="{887DCC5D-CE1D-4A0D-8217-53979B3EA820}" type="datetimeFigureOut">
              <a:rPr lang="pl-PL"/>
              <a:pPr>
                <a:defRPr/>
              </a:pPr>
              <a:t>2011-04-19</a:t>
            </a:fld>
            <a:endParaRPr lang="pl-PL"/>
          </a:p>
        </p:txBody>
      </p:sp>
      <p:sp>
        <p:nvSpPr>
          <p:cNvPr id="11" name="Footer Placeholder 4"/>
          <p:cNvSpPr>
            <a:spLocks noGrp="1"/>
          </p:cNvSpPr>
          <p:nvPr>
            <p:ph type="ftr" sz="quarter" idx="11"/>
          </p:nvPr>
        </p:nvSpPr>
        <p:spPr/>
        <p:txBody>
          <a:bodyPr/>
          <a:lstStyle>
            <a:lvl1pPr>
              <a:defRPr/>
            </a:lvl1pPr>
          </a:lstStyle>
          <a:p>
            <a:pPr>
              <a:defRPr/>
            </a:pPr>
            <a:endParaRPr lang="pl-PL"/>
          </a:p>
        </p:txBody>
      </p:sp>
      <p:sp>
        <p:nvSpPr>
          <p:cNvPr id="12" name="Slide Number Placeholder 5"/>
          <p:cNvSpPr>
            <a:spLocks noGrp="1"/>
          </p:cNvSpPr>
          <p:nvPr>
            <p:ph type="sldNum" sz="quarter" idx="12"/>
          </p:nvPr>
        </p:nvSpPr>
        <p:spPr/>
        <p:txBody>
          <a:bodyPr/>
          <a:lstStyle>
            <a:lvl1pPr>
              <a:defRPr/>
            </a:lvl1pPr>
          </a:lstStyle>
          <a:p>
            <a:pPr>
              <a:defRPr/>
            </a:pPr>
            <a:fld id="{93E1A089-CE67-46AD-9640-F40717853628}" type="slidenum">
              <a:rPr lang="pl-PL"/>
              <a:pPr>
                <a:defRPr/>
              </a:pPr>
              <a:t>‹#›</a:t>
            </a:fld>
            <a:endParaRPr lang="pl-PL"/>
          </a:p>
        </p:txBody>
      </p:sp>
    </p:spTree>
    <p:extLst>
      <p:ext uri="{BB962C8B-B14F-4D97-AF65-F5344CB8AC3E}">
        <p14:creationId xmlns:p14="http://schemas.microsoft.com/office/powerpoint/2010/main" val="1565930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Date Placeholder 3"/>
          <p:cNvSpPr>
            <a:spLocks noGrp="1"/>
          </p:cNvSpPr>
          <p:nvPr>
            <p:ph type="dt" sz="half" idx="15"/>
          </p:nvPr>
        </p:nvSpPr>
        <p:spPr/>
        <p:txBody>
          <a:bodyPr/>
          <a:lstStyle>
            <a:lvl1pPr>
              <a:defRPr/>
            </a:lvl1pPr>
          </a:lstStyle>
          <a:p>
            <a:pPr>
              <a:defRPr/>
            </a:pPr>
            <a:fld id="{E305B5F9-FAAD-4B3D-9578-746D1ECEE396}" type="datetimeFigureOut">
              <a:rPr lang="pl-PL"/>
              <a:pPr>
                <a:defRPr/>
              </a:pPr>
              <a:t>2011-04-19</a:t>
            </a:fld>
            <a:endParaRPr lang="pl-PL"/>
          </a:p>
        </p:txBody>
      </p:sp>
      <p:sp>
        <p:nvSpPr>
          <p:cNvPr id="6" name="Footer Placeholder 4"/>
          <p:cNvSpPr>
            <a:spLocks noGrp="1"/>
          </p:cNvSpPr>
          <p:nvPr>
            <p:ph type="ftr" sz="quarter" idx="16"/>
          </p:nvPr>
        </p:nvSpPr>
        <p:spPr/>
        <p:txBody>
          <a:bodyPr/>
          <a:lstStyle>
            <a:lvl1pPr>
              <a:defRPr/>
            </a:lvl1pPr>
          </a:lstStyle>
          <a:p>
            <a:pPr>
              <a:defRPr/>
            </a:pPr>
            <a:endParaRPr lang="pl-PL"/>
          </a:p>
        </p:txBody>
      </p:sp>
      <p:sp>
        <p:nvSpPr>
          <p:cNvPr id="7" name="Slide Number Placeholder 5"/>
          <p:cNvSpPr>
            <a:spLocks noGrp="1"/>
          </p:cNvSpPr>
          <p:nvPr>
            <p:ph type="sldNum" sz="quarter" idx="17"/>
          </p:nvPr>
        </p:nvSpPr>
        <p:spPr/>
        <p:txBody>
          <a:bodyPr/>
          <a:lstStyle>
            <a:lvl1pPr>
              <a:defRPr/>
            </a:lvl1pPr>
          </a:lstStyle>
          <a:p>
            <a:pPr>
              <a:defRPr/>
            </a:pPr>
            <a:fld id="{A9A29F6D-36DF-409B-9979-68DFF0747814}" type="slidenum">
              <a:rPr lang="pl-PL"/>
              <a:pPr>
                <a:defRPr/>
              </a:pPr>
              <a:t>‹#›</a:t>
            </a:fld>
            <a:endParaRPr lang="pl-PL"/>
          </a:p>
        </p:txBody>
      </p:sp>
    </p:spTree>
    <p:extLst>
      <p:ext uri="{BB962C8B-B14F-4D97-AF65-F5344CB8AC3E}">
        <p14:creationId xmlns:p14="http://schemas.microsoft.com/office/powerpoint/2010/main" val="564643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smtClean="0"/>
              <a:t>Kliknij, aby edytować styl</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3"/>
          <p:cNvSpPr>
            <a:spLocks noGrp="1"/>
          </p:cNvSpPr>
          <p:nvPr>
            <p:ph type="dt" sz="half" idx="10"/>
          </p:nvPr>
        </p:nvSpPr>
        <p:spPr/>
        <p:txBody>
          <a:bodyPr/>
          <a:lstStyle>
            <a:lvl1pPr>
              <a:defRPr/>
            </a:lvl1pPr>
          </a:lstStyle>
          <a:p>
            <a:pPr>
              <a:defRPr/>
            </a:pPr>
            <a:fld id="{75E0796A-32F2-43A6-A233-C4557D3278CB}" type="datetimeFigureOut">
              <a:rPr lang="pl-PL"/>
              <a:pPr>
                <a:defRPr/>
              </a:pPr>
              <a:t>2011-04-19</a:t>
            </a:fld>
            <a:endParaRPr lang="pl-PL"/>
          </a:p>
        </p:txBody>
      </p:sp>
      <p:sp>
        <p:nvSpPr>
          <p:cNvPr id="8" name="Footer Placeholder 4"/>
          <p:cNvSpPr>
            <a:spLocks noGrp="1"/>
          </p:cNvSpPr>
          <p:nvPr>
            <p:ph type="ftr" sz="quarter" idx="11"/>
          </p:nvPr>
        </p:nvSpPr>
        <p:spPr/>
        <p:txBody>
          <a:bodyPr/>
          <a:lstStyle>
            <a:lvl1pPr>
              <a:defRPr/>
            </a:lvl1pPr>
          </a:lstStyle>
          <a:p>
            <a:pPr>
              <a:defRPr/>
            </a:pPr>
            <a:endParaRPr lang="pl-PL"/>
          </a:p>
        </p:txBody>
      </p:sp>
      <p:sp>
        <p:nvSpPr>
          <p:cNvPr id="9" name="Slide Number Placeholder 5"/>
          <p:cNvSpPr>
            <a:spLocks noGrp="1"/>
          </p:cNvSpPr>
          <p:nvPr>
            <p:ph type="sldNum" sz="quarter" idx="12"/>
          </p:nvPr>
        </p:nvSpPr>
        <p:spPr/>
        <p:txBody>
          <a:bodyPr/>
          <a:lstStyle>
            <a:lvl1pPr>
              <a:defRPr/>
            </a:lvl1pPr>
          </a:lstStyle>
          <a:p>
            <a:pPr>
              <a:defRPr/>
            </a:pPr>
            <a:fld id="{0EDD9A35-AFED-42DE-B4B8-77468EBC03B4}" type="slidenum">
              <a:rPr lang="pl-PL"/>
              <a:pPr>
                <a:defRPr/>
              </a:pPr>
              <a:t>‹#›</a:t>
            </a:fld>
            <a:endParaRPr lang="pl-PL"/>
          </a:p>
        </p:txBody>
      </p:sp>
    </p:spTree>
    <p:extLst>
      <p:ext uri="{BB962C8B-B14F-4D97-AF65-F5344CB8AC3E}">
        <p14:creationId xmlns:p14="http://schemas.microsoft.com/office/powerpoint/2010/main" val="3340335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Date Placeholder 3"/>
          <p:cNvSpPr>
            <a:spLocks noGrp="1"/>
          </p:cNvSpPr>
          <p:nvPr>
            <p:ph type="dt" sz="half" idx="10"/>
          </p:nvPr>
        </p:nvSpPr>
        <p:spPr/>
        <p:txBody>
          <a:bodyPr/>
          <a:lstStyle>
            <a:lvl1pPr>
              <a:defRPr/>
            </a:lvl1pPr>
          </a:lstStyle>
          <a:p>
            <a:pPr>
              <a:defRPr/>
            </a:pPr>
            <a:fld id="{2B909D1E-1CD3-4EFB-8238-EFAF0E426E14}" type="datetimeFigureOut">
              <a:rPr lang="pl-PL"/>
              <a:pPr>
                <a:defRPr/>
              </a:pPr>
              <a:t>2011-04-19</a:t>
            </a:fld>
            <a:endParaRPr lang="pl-PL"/>
          </a:p>
        </p:txBody>
      </p:sp>
      <p:sp>
        <p:nvSpPr>
          <p:cNvPr id="4" name="Footer Placeholder 4"/>
          <p:cNvSpPr>
            <a:spLocks noGrp="1"/>
          </p:cNvSpPr>
          <p:nvPr>
            <p:ph type="ftr" sz="quarter" idx="11"/>
          </p:nvPr>
        </p:nvSpPr>
        <p:spPr/>
        <p:txBody>
          <a:bodyPr/>
          <a:lstStyle>
            <a:lvl1pPr>
              <a:defRPr/>
            </a:lvl1pPr>
          </a:lstStyle>
          <a:p>
            <a:pPr>
              <a:defRPr/>
            </a:pPr>
            <a:endParaRPr lang="pl-PL"/>
          </a:p>
        </p:txBody>
      </p:sp>
      <p:sp>
        <p:nvSpPr>
          <p:cNvPr id="5" name="Slide Number Placeholder 5"/>
          <p:cNvSpPr>
            <a:spLocks noGrp="1"/>
          </p:cNvSpPr>
          <p:nvPr>
            <p:ph type="sldNum" sz="quarter" idx="12"/>
          </p:nvPr>
        </p:nvSpPr>
        <p:spPr/>
        <p:txBody>
          <a:bodyPr/>
          <a:lstStyle>
            <a:lvl1pPr>
              <a:defRPr/>
            </a:lvl1pPr>
          </a:lstStyle>
          <a:p>
            <a:pPr>
              <a:defRPr/>
            </a:pPr>
            <a:fld id="{276261D6-0633-4B29-9551-483E8BE4C949}" type="slidenum">
              <a:rPr lang="pl-PL"/>
              <a:pPr>
                <a:defRPr/>
              </a:pPr>
              <a:t>‹#›</a:t>
            </a:fld>
            <a:endParaRPr lang="pl-PL"/>
          </a:p>
        </p:txBody>
      </p:sp>
    </p:spTree>
    <p:extLst>
      <p:ext uri="{BB962C8B-B14F-4D97-AF65-F5344CB8AC3E}">
        <p14:creationId xmlns:p14="http://schemas.microsoft.com/office/powerpoint/2010/main" val="224435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Rounded Rectangle 11"/>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3" name="Group 5"/>
          <p:cNvGrpSpPr>
            <a:grpSpLocks noChangeAspect="1"/>
          </p:cNvGrpSpPr>
          <p:nvPr/>
        </p:nvGrpSpPr>
        <p:grpSpPr bwMode="auto">
          <a:xfrm>
            <a:off x="211138" y="714375"/>
            <a:ext cx="8723312" cy="1330325"/>
            <a:chOff x="-3905251" y="4294188"/>
            <a:chExt cx="13027839" cy="1892300"/>
          </a:xfrm>
        </p:grpSpPr>
        <p:sp>
          <p:nvSpPr>
            <p:cNvPr id="4" name="Freeform 14"/>
            <p:cNvSpPr>
              <a:spLocks/>
            </p:cNvSpPr>
            <p:nvPr/>
          </p:nvSpPr>
          <p:spPr bwMode="hidden">
            <a:xfrm>
              <a:off x="4810125" y="4500563"/>
              <a:ext cx="4295775" cy="1016000"/>
            </a:xfrm>
            <a:custGeom>
              <a:avLst/>
              <a:gdLst>
                <a:gd name="T0" fmla="*/ 2700 w 2706"/>
                <a:gd name="T1" fmla="*/ 0 h 640"/>
                <a:gd name="T2" fmla="*/ 2700 w 2706"/>
                <a:gd name="T3" fmla="*/ 0 h 640"/>
                <a:gd name="T4" fmla="*/ 2586 w 2706"/>
                <a:gd name="T5" fmla="*/ 18 h 640"/>
                <a:gd name="T6" fmla="*/ 2470 w 2706"/>
                <a:gd name="T7" fmla="*/ 38 h 640"/>
                <a:gd name="T8" fmla="*/ 2352 w 2706"/>
                <a:gd name="T9" fmla="*/ 60 h 640"/>
                <a:gd name="T10" fmla="*/ 2230 w 2706"/>
                <a:gd name="T11" fmla="*/ 82 h 640"/>
                <a:gd name="T12" fmla="*/ 2106 w 2706"/>
                <a:gd name="T13" fmla="*/ 108 h 640"/>
                <a:gd name="T14" fmla="*/ 1978 w 2706"/>
                <a:gd name="T15" fmla="*/ 134 h 640"/>
                <a:gd name="T16" fmla="*/ 1848 w 2706"/>
                <a:gd name="T17" fmla="*/ 164 h 640"/>
                <a:gd name="T18" fmla="*/ 1714 w 2706"/>
                <a:gd name="T19" fmla="*/ 194 h 640"/>
                <a:gd name="T20" fmla="*/ 1714 w 2706"/>
                <a:gd name="T21" fmla="*/ 194 h 640"/>
                <a:gd name="T22" fmla="*/ 1472 w 2706"/>
                <a:gd name="T23" fmla="*/ 252 h 640"/>
                <a:gd name="T24" fmla="*/ 1236 w 2706"/>
                <a:gd name="T25" fmla="*/ 304 h 640"/>
                <a:gd name="T26" fmla="*/ 1010 w 2706"/>
                <a:gd name="T27" fmla="*/ 352 h 640"/>
                <a:gd name="T28" fmla="*/ 792 w 2706"/>
                <a:gd name="T29" fmla="*/ 398 h 640"/>
                <a:gd name="T30" fmla="*/ 584 w 2706"/>
                <a:gd name="T31" fmla="*/ 438 h 640"/>
                <a:gd name="T32" fmla="*/ 382 w 2706"/>
                <a:gd name="T33" fmla="*/ 474 h 640"/>
                <a:gd name="T34" fmla="*/ 188 w 2706"/>
                <a:gd name="T35" fmla="*/ 508 h 640"/>
                <a:gd name="T36" fmla="*/ 0 w 2706"/>
                <a:gd name="T37" fmla="*/ 538 h 640"/>
                <a:gd name="T38" fmla="*/ 0 w 2706"/>
                <a:gd name="T39" fmla="*/ 538 h 640"/>
                <a:gd name="T40" fmla="*/ 130 w 2706"/>
                <a:gd name="T41" fmla="*/ 556 h 640"/>
                <a:gd name="T42" fmla="*/ 254 w 2706"/>
                <a:gd name="T43" fmla="*/ 572 h 640"/>
                <a:gd name="T44" fmla="*/ 374 w 2706"/>
                <a:gd name="T45" fmla="*/ 586 h 640"/>
                <a:gd name="T46" fmla="*/ 492 w 2706"/>
                <a:gd name="T47" fmla="*/ 598 h 640"/>
                <a:gd name="T48" fmla="*/ 606 w 2706"/>
                <a:gd name="T49" fmla="*/ 610 h 640"/>
                <a:gd name="T50" fmla="*/ 716 w 2706"/>
                <a:gd name="T51" fmla="*/ 618 h 640"/>
                <a:gd name="T52" fmla="*/ 822 w 2706"/>
                <a:gd name="T53" fmla="*/ 626 h 640"/>
                <a:gd name="T54" fmla="*/ 926 w 2706"/>
                <a:gd name="T55" fmla="*/ 632 h 640"/>
                <a:gd name="T56" fmla="*/ 1028 w 2706"/>
                <a:gd name="T57" fmla="*/ 636 h 640"/>
                <a:gd name="T58" fmla="*/ 1126 w 2706"/>
                <a:gd name="T59" fmla="*/ 638 h 640"/>
                <a:gd name="T60" fmla="*/ 1220 w 2706"/>
                <a:gd name="T61" fmla="*/ 640 h 640"/>
                <a:gd name="T62" fmla="*/ 1312 w 2706"/>
                <a:gd name="T63" fmla="*/ 640 h 640"/>
                <a:gd name="T64" fmla="*/ 1402 w 2706"/>
                <a:gd name="T65" fmla="*/ 638 h 640"/>
                <a:gd name="T66" fmla="*/ 1490 w 2706"/>
                <a:gd name="T67" fmla="*/ 636 h 640"/>
                <a:gd name="T68" fmla="*/ 1574 w 2706"/>
                <a:gd name="T69" fmla="*/ 632 h 640"/>
                <a:gd name="T70" fmla="*/ 1656 w 2706"/>
                <a:gd name="T71" fmla="*/ 626 h 640"/>
                <a:gd name="T72" fmla="*/ 1734 w 2706"/>
                <a:gd name="T73" fmla="*/ 620 h 640"/>
                <a:gd name="T74" fmla="*/ 1812 w 2706"/>
                <a:gd name="T75" fmla="*/ 612 h 640"/>
                <a:gd name="T76" fmla="*/ 1886 w 2706"/>
                <a:gd name="T77" fmla="*/ 602 h 640"/>
                <a:gd name="T78" fmla="*/ 1960 w 2706"/>
                <a:gd name="T79" fmla="*/ 592 h 640"/>
                <a:gd name="T80" fmla="*/ 2030 w 2706"/>
                <a:gd name="T81" fmla="*/ 580 h 640"/>
                <a:gd name="T82" fmla="*/ 2100 w 2706"/>
                <a:gd name="T83" fmla="*/ 568 h 640"/>
                <a:gd name="T84" fmla="*/ 2166 w 2706"/>
                <a:gd name="T85" fmla="*/ 554 h 640"/>
                <a:gd name="T86" fmla="*/ 2232 w 2706"/>
                <a:gd name="T87" fmla="*/ 540 h 640"/>
                <a:gd name="T88" fmla="*/ 2296 w 2706"/>
                <a:gd name="T89" fmla="*/ 524 h 640"/>
                <a:gd name="T90" fmla="*/ 2358 w 2706"/>
                <a:gd name="T91" fmla="*/ 508 h 640"/>
                <a:gd name="T92" fmla="*/ 2418 w 2706"/>
                <a:gd name="T93" fmla="*/ 490 h 640"/>
                <a:gd name="T94" fmla="*/ 2478 w 2706"/>
                <a:gd name="T95" fmla="*/ 472 h 640"/>
                <a:gd name="T96" fmla="*/ 2592 w 2706"/>
                <a:gd name="T97" fmla="*/ 432 h 640"/>
                <a:gd name="T98" fmla="*/ 2702 w 2706"/>
                <a:gd name="T99" fmla="*/ 390 h 640"/>
                <a:gd name="T100" fmla="*/ 2702 w 2706"/>
                <a:gd name="T101" fmla="*/ 390 h 640"/>
                <a:gd name="T102" fmla="*/ 2706 w 2706"/>
                <a:gd name="T103" fmla="*/ 388 h 640"/>
                <a:gd name="T104" fmla="*/ 2706 w 2706"/>
                <a:gd name="T105" fmla="*/ 388 h 640"/>
                <a:gd name="T106" fmla="*/ 2706 w 2706"/>
                <a:gd name="T107" fmla="*/ 0 h 640"/>
                <a:gd name="T108" fmla="*/ 2706 w 2706"/>
                <a:gd name="T109" fmla="*/ 0 h 640"/>
                <a:gd name="T110" fmla="*/ 2700 w 2706"/>
                <a:gd name="T111" fmla="*/ 0 h 640"/>
                <a:gd name="T112" fmla="*/ 270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sp>
          <p:nvSpPr>
            <p:cNvPr id="5" name="Freeform 18"/>
            <p:cNvSpPr>
              <a:spLocks/>
            </p:cNvSpPr>
            <p:nvPr/>
          </p:nvSpPr>
          <p:spPr bwMode="hidden">
            <a:xfrm>
              <a:off x="-309563" y="4318000"/>
              <a:ext cx="8280401" cy="1209675"/>
            </a:xfrm>
            <a:custGeom>
              <a:avLst/>
              <a:gdLst>
                <a:gd name="T0" fmla="*/ 5216 w 5216"/>
                <a:gd name="T1" fmla="*/ 714 h 762"/>
                <a:gd name="T2" fmla="*/ 4984 w 5216"/>
                <a:gd name="T3" fmla="*/ 686 h 762"/>
                <a:gd name="T4" fmla="*/ 4478 w 5216"/>
                <a:gd name="T5" fmla="*/ 610 h 762"/>
                <a:gd name="T6" fmla="*/ 3914 w 5216"/>
                <a:gd name="T7" fmla="*/ 508 h 762"/>
                <a:gd name="T8" fmla="*/ 3286 w 5216"/>
                <a:gd name="T9" fmla="*/ 374 h 762"/>
                <a:gd name="T10" fmla="*/ 2946 w 5216"/>
                <a:gd name="T11" fmla="*/ 296 h 762"/>
                <a:gd name="T12" fmla="*/ 2682 w 5216"/>
                <a:gd name="T13" fmla="*/ 236 h 762"/>
                <a:gd name="T14" fmla="*/ 2430 w 5216"/>
                <a:gd name="T15" fmla="*/ 184 h 762"/>
                <a:gd name="T16" fmla="*/ 2190 w 5216"/>
                <a:gd name="T17" fmla="*/ 140 h 762"/>
                <a:gd name="T18" fmla="*/ 1960 w 5216"/>
                <a:gd name="T19" fmla="*/ 102 h 762"/>
                <a:gd name="T20" fmla="*/ 1740 w 5216"/>
                <a:gd name="T21" fmla="*/ 72 h 762"/>
                <a:gd name="T22" fmla="*/ 1334 w 5216"/>
                <a:gd name="T23" fmla="*/ 28 h 762"/>
                <a:gd name="T24" fmla="*/ 970 w 5216"/>
                <a:gd name="T25" fmla="*/ 4 h 762"/>
                <a:gd name="T26" fmla="*/ 644 w 5216"/>
                <a:gd name="T27" fmla="*/ 0 h 762"/>
                <a:gd name="T28" fmla="*/ 358 w 5216"/>
                <a:gd name="T29" fmla="*/ 10 h 762"/>
                <a:gd name="T30" fmla="*/ 110 w 5216"/>
                <a:gd name="T31" fmla="*/ 32 h 762"/>
                <a:gd name="T32" fmla="*/ 0 w 5216"/>
                <a:gd name="T33" fmla="*/ 48 h 762"/>
                <a:gd name="T34" fmla="*/ 314 w 5216"/>
                <a:gd name="T35" fmla="*/ 86 h 762"/>
                <a:gd name="T36" fmla="*/ 652 w 5216"/>
                <a:gd name="T37" fmla="*/ 140 h 762"/>
                <a:gd name="T38" fmla="*/ 1014 w 5216"/>
                <a:gd name="T39" fmla="*/ 210 h 762"/>
                <a:gd name="T40" fmla="*/ 1402 w 5216"/>
                <a:gd name="T41" fmla="*/ 296 h 762"/>
                <a:gd name="T42" fmla="*/ 1756 w 5216"/>
                <a:gd name="T43" fmla="*/ 378 h 762"/>
                <a:gd name="T44" fmla="*/ 2408 w 5216"/>
                <a:gd name="T45" fmla="*/ 516 h 762"/>
                <a:gd name="T46" fmla="*/ 2708 w 5216"/>
                <a:gd name="T47" fmla="*/ 572 h 762"/>
                <a:gd name="T48" fmla="*/ 2992 w 5216"/>
                <a:gd name="T49" fmla="*/ 620 h 762"/>
                <a:gd name="T50" fmla="*/ 3260 w 5216"/>
                <a:gd name="T51" fmla="*/ 662 h 762"/>
                <a:gd name="T52" fmla="*/ 3512 w 5216"/>
                <a:gd name="T53" fmla="*/ 694 h 762"/>
                <a:gd name="T54" fmla="*/ 3750 w 5216"/>
                <a:gd name="T55" fmla="*/ 722 h 762"/>
                <a:gd name="T56" fmla="*/ 3974 w 5216"/>
                <a:gd name="T57" fmla="*/ 740 h 762"/>
                <a:gd name="T58" fmla="*/ 4184 w 5216"/>
                <a:gd name="T59" fmla="*/ 754 h 762"/>
                <a:gd name="T60" fmla="*/ 4384 w 5216"/>
                <a:gd name="T61" fmla="*/ 762 h 762"/>
                <a:gd name="T62" fmla="*/ 4570 w 5216"/>
                <a:gd name="T63" fmla="*/ 762 h 762"/>
                <a:gd name="T64" fmla="*/ 4746 w 5216"/>
                <a:gd name="T65" fmla="*/ 758 h 762"/>
                <a:gd name="T66" fmla="*/ 4912 w 5216"/>
                <a:gd name="T67" fmla="*/ 748 h 762"/>
                <a:gd name="T68" fmla="*/ 5068 w 5216"/>
                <a:gd name="T69" fmla="*/ 732 h 762"/>
                <a:gd name="T70" fmla="*/ 5216 w 5216"/>
                <a:gd name="T71" fmla="*/ 714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sp>
          <p:nvSpPr>
            <p:cNvPr id="6" name="Freeform 22"/>
            <p:cNvSpPr>
              <a:spLocks/>
            </p:cNvSpPr>
            <p:nvPr/>
          </p:nvSpPr>
          <p:spPr bwMode="hidden">
            <a:xfrm>
              <a:off x="3175" y="4335463"/>
              <a:ext cx="8166100" cy="1101725"/>
            </a:xfrm>
            <a:custGeom>
              <a:avLst/>
              <a:gdLst>
                <a:gd name="T0" fmla="*/ 0 w 5144"/>
                <a:gd name="T1" fmla="*/ 70 h 694"/>
                <a:gd name="T2" fmla="*/ 0 w 5144"/>
                <a:gd name="T3" fmla="*/ 70 h 694"/>
                <a:gd name="T4" fmla="*/ 18 w 5144"/>
                <a:gd name="T5" fmla="*/ 66 h 694"/>
                <a:gd name="T6" fmla="*/ 72 w 5144"/>
                <a:gd name="T7" fmla="*/ 56 h 694"/>
                <a:gd name="T8" fmla="*/ 164 w 5144"/>
                <a:gd name="T9" fmla="*/ 42 h 694"/>
                <a:gd name="T10" fmla="*/ 224 w 5144"/>
                <a:gd name="T11" fmla="*/ 34 h 694"/>
                <a:gd name="T12" fmla="*/ 294 w 5144"/>
                <a:gd name="T13" fmla="*/ 26 h 694"/>
                <a:gd name="T14" fmla="*/ 372 w 5144"/>
                <a:gd name="T15" fmla="*/ 20 h 694"/>
                <a:gd name="T16" fmla="*/ 462 w 5144"/>
                <a:gd name="T17" fmla="*/ 14 h 694"/>
                <a:gd name="T18" fmla="*/ 560 w 5144"/>
                <a:gd name="T19" fmla="*/ 8 h 694"/>
                <a:gd name="T20" fmla="*/ 670 w 5144"/>
                <a:gd name="T21" fmla="*/ 4 h 694"/>
                <a:gd name="T22" fmla="*/ 790 w 5144"/>
                <a:gd name="T23" fmla="*/ 2 h 694"/>
                <a:gd name="T24" fmla="*/ 920 w 5144"/>
                <a:gd name="T25" fmla="*/ 0 h 694"/>
                <a:gd name="T26" fmla="*/ 1060 w 5144"/>
                <a:gd name="T27" fmla="*/ 2 h 694"/>
                <a:gd name="T28" fmla="*/ 1210 w 5144"/>
                <a:gd name="T29" fmla="*/ 6 h 694"/>
                <a:gd name="T30" fmla="*/ 1372 w 5144"/>
                <a:gd name="T31" fmla="*/ 14 h 694"/>
                <a:gd name="T32" fmla="*/ 1544 w 5144"/>
                <a:gd name="T33" fmla="*/ 24 h 694"/>
                <a:gd name="T34" fmla="*/ 1726 w 5144"/>
                <a:gd name="T35" fmla="*/ 40 h 694"/>
                <a:gd name="T36" fmla="*/ 1920 w 5144"/>
                <a:gd name="T37" fmla="*/ 58 h 694"/>
                <a:gd name="T38" fmla="*/ 2126 w 5144"/>
                <a:gd name="T39" fmla="*/ 80 h 694"/>
                <a:gd name="T40" fmla="*/ 2342 w 5144"/>
                <a:gd name="T41" fmla="*/ 106 h 694"/>
                <a:gd name="T42" fmla="*/ 2570 w 5144"/>
                <a:gd name="T43" fmla="*/ 138 h 694"/>
                <a:gd name="T44" fmla="*/ 2808 w 5144"/>
                <a:gd name="T45" fmla="*/ 174 h 694"/>
                <a:gd name="T46" fmla="*/ 3058 w 5144"/>
                <a:gd name="T47" fmla="*/ 216 h 694"/>
                <a:gd name="T48" fmla="*/ 3320 w 5144"/>
                <a:gd name="T49" fmla="*/ 266 h 694"/>
                <a:gd name="T50" fmla="*/ 3594 w 5144"/>
                <a:gd name="T51" fmla="*/ 320 h 694"/>
                <a:gd name="T52" fmla="*/ 3880 w 5144"/>
                <a:gd name="T53" fmla="*/ 380 h 694"/>
                <a:gd name="T54" fmla="*/ 4178 w 5144"/>
                <a:gd name="T55" fmla="*/ 448 h 694"/>
                <a:gd name="T56" fmla="*/ 4488 w 5144"/>
                <a:gd name="T57" fmla="*/ 522 h 694"/>
                <a:gd name="T58" fmla="*/ 4810 w 5144"/>
                <a:gd name="T59" fmla="*/ 604 h 694"/>
                <a:gd name="T60" fmla="*/ 5144 w 5144"/>
                <a:gd name="T61" fmla="*/ 694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l-PL"/>
            </a:p>
          </p:txBody>
        </p:sp>
        <p:sp>
          <p:nvSpPr>
            <p:cNvPr id="7" name="Freeform 26"/>
            <p:cNvSpPr>
              <a:spLocks/>
            </p:cNvSpPr>
            <p:nvPr/>
          </p:nvSpPr>
          <p:spPr bwMode="hidden">
            <a:xfrm>
              <a:off x="4156075" y="4316413"/>
              <a:ext cx="4940300" cy="927100"/>
            </a:xfrm>
            <a:custGeom>
              <a:avLst/>
              <a:gdLst>
                <a:gd name="T0" fmla="*/ 0 w 3112"/>
                <a:gd name="T1" fmla="*/ 584 h 584"/>
                <a:gd name="T2" fmla="*/ 0 w 3112"/>
                <a:gd name="T3" fmla="*/ 584 h 584"/>
                <a:gd name="T4" fmla="*/ 90 w 3112"/>
                <a:gd name="T5" fmla="*/ 560 h 584"/>
                <a:gd name="T6" fmla="*/ 336 w 3112"/>
                <a:gd name="T7" fmla="*/ 498 h 584"/>
                <a:gd name="T8" fmla="*/ 506 w 3112"/>
                <a:gd name="T9" fmla="*/ 456 h 584"/>
                <a:gd name="T10" fmla="*/ 702 w 3112"/>
                <a:gd name="T11" fmla="*/ 410 h 584"/>
                <a:gd name="T12" fmla="*/ 920 w 3112"/>
                <a:gd name="T13" fmla="*/ 360 h 584"/>
                <a:gd name="T14" fmla="*/ 1154 w 3112"/>
                <a:gd name="T15" fmla="*/ 306 h 584"/>
                <a:gd name="T16" fmla="*/ 1402 w 3112"/>
                <a:gd name="T17" fmla="*/ 254 h 584"/>
                <a:gd name="T18" fmla="*/ 1656 w 3112"/>
                <a:gd name="T19" fmla="*/ 202 h 584"/>
                <a:gd name="T20" fmla="*/ 1916 w 3112"/>
                <a:gd name="T21" fmla="*/ 154 h 584"/>
                <a:gd name="T22" fmla="*/ 2174 w 3112"/>
                <a:gd name="T23" fmla="*/ 108 h 584"/>
                <a:gd name="T24" fmla="*/ 2302 w 3112"/>
                <a:gd name="T25" fmla="*/ 88 h 584"/>
                <a:gd name="T26" fmla="*/ 2426 w 3112"/>
                <a:gd name="T27" fmla="*/ 68 h 584"/>
                <a:gd name="T28" fmla="*/ 2550 w 3112"/>
                <a:gd name="T29" fmla="*/ 52 h 584"/>
                <a:gd name="T30" fmla="*/ 2670 w 3112"/>
                <a:gd name="T31" fmla="*/ 36 h 584"/>
                <a:gd name="T32" fmla="*/ 2788 w 3112"/>
                <a:gd name="T33" fmla="*/ 24 h 584"/>
                <a:gd name="T34" fmla="*/ 2900 w 3112"/>
                <a:gd name="T35" fmla="*/ 14 h 584"/>
                <a:gd name="T36" fmla="*/ 3008 w 3112"/>
                <a:gd name="T37" fmla="*/ 6 h 584"/>
                <a:gd name="T38" fmla="*/ 3112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l-PL"/>
            </a:p>
          </p:txBody>
        </p:sp>
        <p:sp useBgFill="1">
          <p:nvSpPr>
            <p:cNvPr id="8" name="Freeform 10"/>
            <p:cNvSpPr>
              <a:spLocks/>
            </p:cNvSpPr>
            <p:nvPr/>
          </p:nvSpPr>
          <p:spPr bwMode="hidden">
            <a:xfrm>
              <a:off x="-3905251" y="4294188"/>
              <a:ext cx="13027839" cy="1892300"/>
            </a:xfrm>
            <a:custGeom>
              <a:avLst/>
              <a:gdLst>
                <a:gd name="T0" fmla="*/ 8192 w 8196"/>
                <a:gd name="T1" fmla="*/ 512 h 1192"/>
                <a:gd name="T2" fmla="*/ 8040 w 8196"/>
                <a:gd name="T3" fmla="*/ 570 h 1192"/>
                <a:gd name="T4" fmla="*/ 7878 w 8196"/>
                <a:gd name="T5" fmla="*/ 620 h 1192"/>
                <a:gd name="T6" fmla="*/ 7706 w 8196"/>
                <a:gd name="T7" fmla="*/ 666 h 1192"/>
                <a:gd name="T8" fmla="*/ 7522 w 8196"/>
                <a:gd name="T9" fmla="*/ 702 h 1192"/>
                <a:gd name="T10" fmla="*/ 7322 w 8196"/>
                <a:gd name="T11" fmla="*/ 730 h 1192"/>
                <a:gd name="T12" fmla="*/ 7106 w 8196"/>
                <a:gd name="T13" fmla="*/ 750 h 1192"/>
                <a:gd name="T14" fmla="*/ 6872 w 8196"/>
                <a:gd name="T15" fmla="*/ 762 h 1192"/>
                <a:gd name="T16" fmla="*/ 6618 w 8196"/>
                <a:gd name="T17" fmla="*/ 760 h 1192"/>
                <a:gd name="T18" fmla="*/ 6342 w 8196"/>
                <a:gd name="T19" fmla="*/ 750 h 1192"/>
                <a:gd name="T20" fmla="*/ 6042 w 8196"/>
                <a:gd name="T21" fmla="*/ 726 h 1192"/>
                <a:gd name="T22" fmla="*/ 5716 w 8196"/>
                <a:gd name="T23" fmla="*/ 690 h 1192"/>
                <a:gd name="T24" fmla="*/ 5364 w 8196"/>
                <a:gd name="T25" fmla="*/ 642 h 1192"/>
                <a:gd name="T26" fmla="*/ 4982 w 8196"/>
                <a:gd name="T27" fmla="*/ 578 h 1192"/>
                <a:gd name="T28" fmla="*/ 4568 w 8196"/>
                <a:gd name="T29" fmla="*/ 500 h 1192"/>
                <a:gd name="T30" fmla="*/ 4122 w 8196"/>
                <a:gd name="T31" fmla="*/ 406 h 1192"/>
                <a:gd name="T32" fmla="*/ 3640 w 8196"/>
                <a:gd name="T33" fmla="*/ 296 h 1192"/>
                <a:gd name="T34" fmla="*/ 3396 w 8196"/>
                <a:gd name="T35" fmla="*/ 240 h 1192"/>
                <a:gd name="T36" fmla="*/ 2934 w 8196"/>
                <a:gd name="T37" fmla="*/ 148 h 1192"/>
                <a:gd name="T38" fmla="*/ 2512 w 8196"/>
                <a:gd name="T39" fmla="*/ 82 h 1192"/>
                <a:gd name="T40" fmla="*/ 2126 w 8196"/>
                <a:gd name="T41" fmla="*/ 36 h 1192"/>
                <a:gd name="T42" fmla="*/ 1776 w 8196"/>
                <a:gd name="T43" fmla="*/ 10 h 1192"/>
                <a:gd name="T44" fmla="*/ 1462 w 8196"/>
                <a:gd name="T45" fmla="*/ 0 h 1192"/>
                <a:gd name="T46" fmla="*/ 1182 w 8196"/>
                <a:gd name="T47" fmla="*/ 4 h 1192"/>
                <a:gd name="T48" fmla="*/ 934 w 8196"/>
                <a:gd name="T49" fmla="*/ 20 h 1192"/>
                <a:gd name="T50" fmla="*/ 716 w 8196"/>
                <a:gd name="T51" fmla="*/ 44 h 1192"/>
                <a:gd name="T52" fmla="*/ 530 w 8196"/>
                <a:gd name="T53" fmla="*/ 74 h 1192"/>
                <a:gd name="T54" fmla="*/ 374 w 8196"/>
                <a:gd name="T55" fmla="*/ 108 h 1192"/>
                <a:gd name="T56" fmla="*/ 248 w 8196"/>
                <a:gd name="T57" fmla="*/ 144 h 1192"/>
                <a:gd name="T58" fmla="*/ 148 w 8196"/>
                <a:gd name="T59" fmla="*/ 176 h 1192"/>
                <a:gd name="T60" fmla="*/ 48 w 8196"/>
                <a:gd name="T61" fmla="*/ 216 h 1192"/>
                <a:gd name="T62" fmla="*/ 0 w 8196"/>
                <a:gd name="T63" fmla="*/ 240 h 1192"/>
                <a:gd name="T64" fmla="*/ 8192 w 8196"/>
                <a:gd name="T65" fmla="*/ 1192 h 1192"/>
                <a:gd name="T66" fmla="*/ 8196 w 8196"/>
                <a:gd name="T67" fmla="*/ 1186 h 1192"/>
                <a:gd name="T68" fmla="*/ 8196 w 8196"/>
                <a:gd name="T69" fmla="*/ 510 h 1192"/>
                <a:gd name="T70" fmla="*/ 8192 w 8196"/>
                <a:gd name="T71" fmla="*/ 512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grpSp>
      <p:sp>
        <p:nvSpPr>
          <p:cNvPr id="9" name="Date Placeholder 1"/>
          <p:cNvSpPr>
            <a:spLocks noGrp="1"/>
          </p:cNvSpPr>
          <p:nvPr>
            <p:ph type="dt" sz="half" idx="10"/>
          </p:nvPr>
        </p:nvSpPr>
        <p:spPr/>
        <p:txBody>
          <a:bodyPr/>
          <a:lstStyle>
            <a:lvl1pPr>
              <a:defRPr/>
            </a:lvl1pPr>
          </a:lstStyle>
          <a:p>
            <a:pPr>
              <a:defRPr/>
            </a:pPr>
            <a:fld id="{3161D38B-1AAB-4932-9532-D128A0330EA9}" type="datetimeFigureOut">
              <a:rPr lang="pl-PL"/>
              <a:pPr>
                <a:defRPr/>
              </a:pPr>
              <a:t>2011-04-19</a:t>
            </a:fld>
            <a:endParaRPr lang="pl-PL"/>
          </a:p>
        </p:txBody>
      </p:sp>
      <p:sp>
        <p:nvSpPr>
          <p:cNvPr id="10" name="Footer Placeholder 2"/>
          <p:cNvSpPr>
            <a:spLocks noGrp="1"/>
          </p:cNvSpPr>
          <p:nvPr>
            <p:ph type="ftr" sz="quarter" idx="11"/>
          </p:nvPr>
        </p:nvSpPr>
        <p:spPr/>
        <p:txBody>
          <a:bodyPr/>
          <a:lstStyle>
            <a:lvl1pPr>
              <a:defRPr/>
            </a:lvl1pPr>
          </a:lstStyle>
          <a:p>
            <a:pPr>
              <a:defRPr/>
            </a:pPr>
            <a:endParaRPr lang="pl-PL"/>
          </a:p>
        </p:txBody>
      </p:sp>
      <p:sp>
        <p:nvSpPr>
          <p:cNvPr id="11" name="Slide Number Placeholder 3"/>
          <p:cNvSpPr>
            <a:spLocks noGrp="1"/>
          </p:cNvSpPr>
          <p:nvPr>
            <p:ph type="sldNum" sz="quarter" idx="12"/>
          </p:nvPr>
        </p:nvSpPr>
        <p:spPr/>
        <p:txBody>
          <a:bodyPr/>
          <a:lstStyle>
            <a:lvl1pPr>
              <a:defRPr/>
            </a:lvl1pPr>
          </a:lstStyle>
          <a:p>
            <a:pPr>
              <a:defRPr/>
            </a:pPr>
            <a:fld id="{095439D5-8258-4638-8155-64A0831738B9}" type="slidenum">
              <a:rPr lang="pl-PL"/>
              <a:pPr>
                <a:defRPr/>
              </a:pPr>
              <a:t>‹#›</a:t>
            </a:fld>
            <a:endParaRPr lang="pl-PL"/>
          </a:p>
        </p:txBody>
      </p:sp>
    </p:spTree>
    <p:extLst>
      <p:ext uri="{BB962C8B-B14F-4D97-AF65-F5344CB8AC3E}">
        <p14:creationId xmlns:p14="http://schemas.microsoft.com/office/powerpoint/2010/main" val="4272210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5" name="Rounded Rectangle 14"/>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6" name="Group 23"/>
          <p:cNvGrpSpPr>
            <a:grpSpLocks noChangeAspect="1"/>
          </p:cNvGrpSpPr>
          <p:nvPr/>
        </p:nvGrpSpPr>
        <p:grpSpPr bwMode="auto">
          <a:xfrm>
            <a:off x="211138" y="714375"/>
            <a:ext cx="8723312" cy="1331913"/>
            <a:chOff x="-3905250" y="4294188"/>
            <a:chExt cx="13011150" cy="1892300"/>
          </a:xfrm>
        </p:grpSpPr>
        <p:sp>
          <p:nvSpPr>
            <p:cNvPr id="7" name="Freeform 14"/>
            <p:cNvSpPr>
              <a:spLocks/>
            </p:cNvSpPr>
            <p:nvPr/>
          </p:nvSpPr>
          <p:spPr bwMode="hidden">
            <a:xfrm>
              <a:off x="4810125" y="4500563"/>
              <a:ext cx="4295775" cy="1016000"/>
            </a:xfrm>
            <a:custGeom>
              <a:avLst/>
              <a:gdLst>
                <a:gd name="T0" fmla="*/ 2700 w 2706"/>
                <a:gd name="T1" fmla="*/ 0 h 640"/>
                <a:gd name="T2" fmla="*/ 2700 w 2706"/>
                <a:gd name="T3" fmla="*/ 0 h 640"/>
                <a:gd name="T4" fmla="*/ 2586 w 2706"/>
                <a:gd name="T5" fmla="*/ 18 h 640"/>
                <a:gd name="T6" fmla="*/ 2470 w 2706"/>
                <a:gd name="T7" fmla="*/ 38 h 640"/>
                <a:gd name="T8" fmla="*/ 2352 w 2706"/>
                <a:gd name="T9" fmla="*/ 60 h 640"/>
                <a:gd name="T10" fmla="*/ 2230 w 2706"/>
                <a:gd name="T11" fmla="*/ 82 h 640"/>
                <a:gd name="T12" fmla="*/ 2106 w 2706"/>
                <a:gd name="T13" fmla="*/ 108 h 640"/>
                <a:gd name="T14" fmla="*/ 1978 w 2706"/>
                <a:gd name="T15" fmla="*/ 134 h 640"/>
                <a:gd name="T16" fmla="*/ 1848 w 2706"/>
                <a:gd name="T17" fmla="*/ 164 h 640"/>
                <a:gd name="T18" fmla="*/ 1714 w 2706"/>
                <a:gd name="T19" fmla="*/ 194 h 640"/>
                <a:gd name="T20" fmla="*/ 1714 w 2706"/>
                <a:gd name="T21" fmla="*/ 194 h 640"/>
                <a:gd name="T22" fmla="*/ 1472 w 2706"/>
                <a:gd name="T23" fmla="*/ 252 h 640"/>
                <a:gd name="T24" fmla="*/ 1236 w 2706"/>
                <a:gd name="T25" fmla="*/ 304 h 640"/>
                <a:gd name="T26" fmla="*/ 1010 w 2706"/>
                <a:gd name="T27" fmla="*/ 352 h 640"/>
                <a:gd name="T28" fmla="*/ 792 w 2706"/>
                <a:gd name="T29" fmla="*/ 398 h 640"/>
                <a:gd name="T30" fmla="*/ 584 w 2706"/>
                <a:gd name="T31" fmla="*/ 438 h 640"/>
                <a:gd name="T32" fmla="*/ 382 w 2706"/>
                <a:gd name="T33" fmla="*/ 474 h 640"/>
                <a:gd name="T34" fmla="*/ 188 w 2706"/>
                <a:gd name="T35" fmla="*/ 508 h 640"/>
                <a:gd name="T36" fmla="*/ 0 w 2706"/>
                <a:gd name="T37" fmla="*/ 538 h 640"/>
                <a:gd name="T38" fmla="*/ 0 w 2706"/>
                <a:gd name="T39" fmla="*/ 538 h 640"/>
                <a:gd name="T40" fmla="*/ 130 w 2706"/>
                <a:gd name="T41" fmla="*/ 556 h 640"/>
                <a:gd name="T42" fmla="*/ 254 w 2706"/>
                <a:gd name="T43" fmla="*/ 572 h 640"/>
                <a:gd name="T44" fmla="*/ 374 w 2706"/>
                <a:gd name="T45" fmla="*/ 586 h 640"/>
                <a:gd name="T46" fmla="*/ 492 w 2706"/>
                <a:gd name="T47" fmla="*/ 598 h 640"/>
                <a:gd name="T48" fmla="*/ 606 w 2706"/>
                <a:gd name="T49" fmla="*/ 610 h 640"/>
                <a:gd name="T50" fmla="*/ 716 w 2706"/>
                <a:gd name="T51" fmla="*/ 618 h 640"/>
                <a:gd name="T52" fmla="*/ 822 w 2706"/>
                <a:gd name="T53" fmla="*/ 626 h 640"/>
                <a:gd name="T54" fmla="*/ 926 w 2706"/>
                <a:gd name="T55" fmla="*/ 632 h 640"/>
                <a:gd name="T56" fmla="*/ 1028 w 2706"/>
                <a:gd name="T57" fmla="*/ 636 h 640"/>
                <a:gd name="T58" fmla="*/ 1126 w 2706"/>
                <a:gd name="T59" fmla="*/ 638 h 640"/>
                <a:gd name="T60" fmla="*/ 1220 w 2706"/>
                <a:gd name="T61" fmla="*/ 640 h 640"/>
                <a:gd name="T62" fmla="*/ 1312 w 2706"/>
                <a:gd name="T63" fmla="*/ 640 h 640"/>
                <a:gd name="T64" fmla="*/ 1402 w 2706"/>
                <a:gd name="T65" fmla="*/ 638 h 640"/>
                <a:gd name="T66" fmla="*/ 1490 w 2706"/>
                <a:gd name="T67" fmla="*/ 636 h 640"/>
                <a:gd name="T68" fmla="*/ 1574 w 2706"/>
                <a:gd name="T69" fmla="*/ 632 h 640"/>
                <a:gd name="T70" fmla="*/ 1656 w 2706"/>
                <a:gd name="T71" fmla="*/ 626 h 640"/>
                <a:gd name="T72" fmla="*/ 1734 w 2706"/>
                <a:gd name="T73" fmla="*/ 620 h 640"/>
                <a:gd name="T74" fmla="*/ 1812 w 2706"/>
                <a:gd name="T75" fmla="*/ 612 h 640"/>
                <a:gd name="T76" fmla="*/ 1886 w 2706"/>
                <a:gd name="T77" fmla="*/ 602 h 640"/>
                <a:gd name="T78" fmla="*/ 1960 w 2706"/>
                <a:gd name="T79" fmla="*/ 592 h 640"/>
                <a:gd name="T80" fmla="*/ 2030 w 2706"/>
                <a:gd name="T81" fmla="*/ 580 h 640"/>
                <a:gd name="T82" fmla="*/ 2100 w 2706"/>
                <a:gd name="T83" fmla="*/ 568 h 640"/>
                <a:gd name="T84" fmla="*/ 2166 w 2706"/>
                <a:gd name="T85" fmla="*/ 554 h 640"/>
                <a:gd name="T86" fmla="*/ 2232 w 2706"/>
                <a:gd name="T87" fmla="*/ 540 h 640"/>
                <a:gd name="T88" fmla="*/ 2296 w 2706"/>
                <a:gd name="T89" fmla="*/ 524 h 640"/>
                <a:gd name="T90" fmla="*/ 2358 w 2706"/>
                <a:gd name="T91" fmla="*/ 508 h 640"/>
                <a:gd name="T92" fmla="*/ 2418 w 2706"/>
                <a:gd name="T93" fmla="*/ 490 h 640"/>
                <a:gd name="T94" fmla="*/ 2478 w 2706"/>
                <a:gd name="T95" fmla="*/ 472 h 640"/>
                <a:gd name="T96" fmla="*/ 2592 w 2706"/>
                <a:gd name="T97" fmla="*/ 432 h 640"/>
                <a:gd name="T98" fmla="*/ 2702 w 2706"/>
                <a:gd name="T99" fmla="*/ 390 h 640"/>
                <a:gd name="T100" fmla="*/ 2702 w 2706"/>
                <a:gd name="T101" fmla="*/ 390 h 640"/>
                <a:gd name="T102" fmla="*/ 2706 w 2706"/>
                <a:gd name="T103" fmla="*/ 388 h 640"/>
                <a:gd name="T104" fmla="*/ 2706 w 2706"/>
                <a:gd name="T105" fmla="*/ 388 h 640"/>
                <a:gd name="T106" fmla="*/ 2706 w 2706"/>
                <a:gd name="T107" fmla="*/ 0 h 640"/>
                <a:gd name="T108" fmla="*/ 2706 w 2706"/>
                <a:gd name="T109" fmla="*/ 0 h 640"/>
                <a:gd name="T110" fmla="*/ 2700 w 2706"/>
                <a:gd name="T111" fmla="*/ 0 h 640"/>
                <a:gd name="T112" fmla="*/ 270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sp>
          <p:nvSpPr>
            <p:cNvPr id="8" name="Freeform 18"/>
            <p:cNvSpPr>
              <a:spLocks/>
            </p:cNvSpPr>
            <p:nvPr/>
          </p:nvSpPr>
          <p:spPr bwMode="hidden">
            <a:xfrm>
              <a:off x="-309563" y="4318000"/>
              <a:ext cx="8280401" cy="1209675"/>
            </a:xfrm>
            <a:custGeom>
              <a:avLst/>
              <a:gdLst>
                <a:gd name="T0" fmla="*/ 5216 w 5216"/>
                <a:gd name="T1" fmla="*/ 714 h 762"/>
                <a:gd name="T2" fmla="*/ 4984 w 5216"/>
                <a:gd name="T3" fmla="*/ 686 h 762"/>
                <a:gd name="T4" fmla="*/ 4478 w 5216"/>
                <a:gd name="T5" fmla="*/ 610 h 762"/>
                <a:gd name="T6" fmla="*/ 3914 w 5216"/>
                <a:gd name="T7" fmla="*/ 508 h 762"/>
                <a:gd name="T8" fmla="*/ 3286 w 5216"/>
                <a:gd name="T9" fmla="*/ 374 h 762"/>
                <a:gd name="T10" fmla="*/ 2946 w 5216"/>
                <a:gd name="T11" fmla="*/ 296 h 762"/>
                <a:gd name="T12" fmla="*/ 2682 w 5216"/>
                <a:gd name="T13" fmla="*/ 236 h 762"/>
                <a:gd name="T14" fmla="*/ 2430 w 5216"/>
                <a:gd name="T15" fmla="*/ 184 h 762"/>
                <a:gd name="T16" fmla="*/ 2190 w 5216"/>
                <a:gd name="T17" fmla="*/ 140 h 762"/>
                <a:gd name="T18" fmla="*/ 1960 w 5216"/>
                <a:gd name="T19" fmla="*/ 102 h 762"/>
                <a:gd name="T20" fmla="*/ 1740 w 5216"/>
                <a:gd name="T21" fmla="*/ 72 h 762"/>
                <a:gd name="T22" fmla="*/ 1334 w 5216"/>
                <a:gd name="T23" fmla="*/ 28 h 762"/>
                <a:gd name="T24" fmla="*/ 970 w 5216"/>
                <a:gd name="T25" fmla="*/ 4 h 762"/>
                <a:gd name="T26" fmla="*/ 644 w 5216"/>
                <a:gd name="T27" fmla="*/ 0 h 762"/>
                <a:gd name="T28" fmla="*/ 358 w 5216"/>
                <a:gd name="T29" fmla="*/ 10 h 762"/>
                <a:gd name="T30" fmla="*/ 110 w 5216"/>
                <a:gd name="T31" fmla="*/ 32 h 762"/>
                <a:gd name="T32" fmla="*/ 0 w 5216"/>
                <a:gd name="T33" fmla="*/ 48 h 762"/>
                <a:gd name="T34" fmla="*/ 314 w 5216"/>
                <a:gd name="T35" fmla="*/ 86 h 762"/>
                <a:gd name="T36" fmla="*/ 652 w 5216"/>
                <a:gd name="T37" fmla="*/ 140 h 762"/>
                <a:gd name="T38" fmla="*/ 1014 w 5216"/>
                <a:gd name="T39" fmla="*/ 210 h 762"/>
                <a:gd name="T40" fmla="*/ 1402 w 5216"/>
                <a:gd name="T41" fmla="*/ 296 h 762"/>
                <a:gd name="T42" fmla="*/ 1756 w 5216"/>
                <a:gd name="T43" fmla="*/ 378 h 762"/>
                <a:gd name="T44" fmla="*/ 2408 w 5216"/>
                <a:gd name="T45" fmla="*/ 516 h 762"/>
                <a:gd name="T46" fmla="*/ 2708 w 5216"/>
                <a:gd name="T47" fmla="*/ 572 h 762"/>
                <a:gd name="T48" fmla="*/ 2992 w 5216"/>
                <a:gd name="T49" fmla="*/ 620 h 762"/>
                <a:gd name="T50" fmla="*/ 3260 w 5216"/>
                <a:gd name="T51" fmla="*/ 662 h 762"/>
                <a:gd name="T52" fmla="*/ 3512 w 5216"/>
                <a:gd name="T53" fmla="*/ 694 h 762"/>
                <a:gd name="T54" fmla="*/ 3750 w 5216"/>
                <a:gd name="T55" fmla="*/ 722 h 762"/>
                <a:gd name="T56" fmla="*/ 3974 w 5216"/>
                <a:gd name="T57" fmla="*/ 740 h 762"/>
                <a:gd name="T58" fmla="*/ 4184 w 5216"/>
                <a:gd name="T59" fmla="*/ 754 h 762"/>
                <a:gd name="T60" fmla="*/ 4384 w 5216"/>
                <a:gd name="T61" fmla="*/ 762 h 762"/>
                <a:gd name="T62" fmla="*/ 4570 w 5216"/>
                <a:gd name="T63" fmla="*/ 762 h 762"/>
                <a:gd name="T64" fmla="*/ 4746 w 5216"/>
                <a:gd name="T65" fmla="*/ 758 h 762"/>
                <a:gd name="T66" fmla="*/ 4912 w 5216"/>
                <a:gd name="T67" fmla="*/ 748 h 762"/>
                <a:gd name="T68" fmla="*/ 5068 w 5216"/>
                <a:gd name="T69" fmla="*/ 732 h 762"/>
                <a:gd name="T70" fmla="*/ 5216 w 5216"/>
                <a:gd name="T71" fmla="*/ 714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sp>
          <p:nvSpPr>
            <p:cNvPr id="9" name="Freeform 22"/>
            <p:cNvSpPr>
              <a:spLocks/>
            </p:cNvSpPr>
            <p:nvPr/>
          </p:nvSpPr>
          <p:spPr bwMode="hidden">
            <a:xfrm>
              <a:off x="3175" y="4335463"/>
              <a:ext cx="8166100" cy="1101725"/>
            </a:xfrm>
            <a:custGeom>
              <a:avLst/>
              <a:gdLst>
                <a:gd name="T0" fmla="*/ 0 w 5144"/>
                <a:gd name="T1" fmla="*/ 70 h 694"/>
                <a:gd name="T2" fmla="*/ 0 w 5144"/>
                <a:gd name="T3" fmla="*/ 70 h 694"/>
                <a:gd name="T4" fmla="*/ 18 w 5144"/>
                <a:gd name="T5" fmla="*/ 66 h 694"/>
                <a:gd name="T6" fmla="*/ 72 w 5144"/>
                <a:gd name="T7" fmla="*/ 56 h 694"/>
                <a:gd name="T8" fmla="*/ 164 w 5144"/>
                <a:gd name="T9" fmla="*/ 42 h 694"/>
                <a:gd name="T10" fmla="*/ 224 w 5144"/>
                <a:gd name="T11" fmla="*/ 34 h 694"/>
                <a:gd name="T12" fmla="*/ 294 w 5144"/>
                <a:gd name="T13" fmla="*/ 26 h 694"/>
                <a:gd name="T14" fmla="*/ 372 w 5144"/>
                <a:gd name="T15" fmla="*/ 20 h 694"/>
                <a:gd name="T16" fmla="*/ 462 w 5144"/>
                <a:gd name="T17" fmla="*/ 14 h 694"/>
                <a:gd name="T18" fmla="*/ 560 w 5144"/>
                <a:gd name="T19" fmla="*/ 8 h 694"/>
                <a:gd name="T20" fmla="*/ 670 w 5144"/>
                <a:gd name="T21" fmla="*/ 4 h 694"/>
                <a:gd name="T22" fmla="*/ 790 w 5144"/>
                <a:gd name="T23" fmla="*/ 2 h 694"/>
                <a:gd name="T24" fmla="*/ 920 w 5144"/>
                <a:gd name="T25" fmla="*/ 0 h 694"/>
                <a:gd name="T26" fmla="*/ 1060 w 5144"/>
                <a:gd name="T27" fmla="*/ 2 h 694"/>
                <a:gd name="T28" fmla="*/ 1210 w 5144"/>
                <a:gd name="T29" fmla="*/ 6 h 694"/>
                <a:gd name="T30" fmla="*/ 1372 w 5144"/>
                <a:gd name="T31" fmla="*/ 14 h 694"/>
                <a:gd name="T32" fmla="*/ 1544 w 5144"/>
                <a:gd name="T33" fmla="*/ 24 h 694"/>
                <a:gd name="T34" fmla="*/ 1726 w 5144"/>
                <a:gd name="T35" fmla="*/ 40 h 694"/>
                <a:gd name="T36" fmla="*/ 1920 w 5144"/>
                <a:gd name="T37" fmla="*/ 58 h 694"/>
                <a:gd name="T38" fmla="*/ 2126 w 5144"/>
                <a:gd name="T39" fmla="*/ 80 h 694"/>
                <a:gd name="T40" fmla="*/ 2342 w 5144"/>
                <a:gd name="T41" fmla="*/ 106 h 694"/>
                <a:gd name="T42" fmla="*/ 2570 w 5144"/>
                <a:gd name="T43" fmla="*/ 138 h 694"/>
                <a:gd name="T44" fmla="*/ 2808 w 5144"/>
                <a:gd name="T45" fmla="*/ 174 h 694"/>
                <a:gd name="T46" fmla="*/ 3058 w 5144"/>
                <a:gd name="T47" fmla="*/ 216 h 694"/>
                <a:gd name="T48" fmla="*/ 3320 w 5144"/>
                <a:gd name="T49" fmla="*/ 266 h 694"/>
                <a:gd name="T50" fmla="*/ 3594 w 5144"/>
                <a:gd name="T51" fmla="*/ 320 h 694"/>
                <a:gd name="T52" fmla="*/ 3880 w 5144"/>
                <a:gd name="T53" fmla="*/ 380 h 694"/>
                <a:gd name="T54" fmla="*/ 4178 w 5144"/>
                <a:gd name="T55" fmla="*/ 448 h 694"/>
                <a:gd name="T56" fmla="*/ 4488 w 5144"/>
                <a:gd name="T57" fmla="*/ 522 h 694"/>
                <a:gd name="T58" fmla="*/ 4810 w 5144"/>
                <a:gd name="T59" fmla="*/ 604 h 694"/>
                <a:gd name="T60" fmla="*/ 5144 w 5144"/>
                <a:gd name="T61" fmla="*/ 694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l-PL"/>
            </a:p>
          </p:txBody>
        </p:sp>
        <p:sp>
          <p:nvSpPr>
            <p:cNvPr id="10" name="Freeform 26"/>
            <p:cNvSpPr>
              <a:spLocks/>
            </p:cNvSpPr>
            <p:nvPr/>
          </p:nvSpPr>
          <p:spPr bwMode="hidden">
            <a:xfrm>
              <a:off x="4156075" y="4316413"/>
              <a:ext cx="4940300" cy="927100"/>
            </a:xfrm>
            <a:custGeom>
              <a:avLst/>
              <a:gdLst>
                <a:gd name="T0" fmla="*/ 0 w 3112"/>
                <a:gd name="T1" fmla="*/ 584 h 584"/>
                <a:gd name="T2" fmla="*/ 0 w 3112"/>
                <a:gd name="T3" fmla="*/ 584 h 584"/>
                <a:gd name="T4" fmla="*/ 90 w 3112"/>
                <a:gd name="T5" fmla="*/ 560 h 584"/>
                <a:gd name="T6" fmla="*/ 336 w 3112"/>
                <a:gd name="T7" fmla="*/ 498 h 584"/>
                <a:gd name="T8" fmla="*/ 506 w 3112"/>
                <a:gd name="T9" fmla="*/ 456 h 584"/>
                <a:gd name="T10" fmla="*/ 702 w 3112"/>
                <a:gd name="T11" fmla="*/ 410 h 584"/>
                <a:gd name="T12" fmla="*/ 920 w 3112"/>
                <a:gd name="T13" fmla="*/ 360 h 584"/>
                <a:gd name="T14" fmla="*/ 1154 w 3112"/>
                <a:gd name="T15" fmla="*/ 306 h 584"/>
                <a:gd name="T16" fmla="*/ 1402 w 3112"/>
                <a:gd name="T17" fmla="*/ 254 h 584"/>
                <a:gd name="T18" fmla="*/ 1656 w 3112"/>
                <a:gd name="T19" fmla="*/ 202 h 584"/>
                <a:gd name="T20" fmla="*/ 1916 w 3112"/>
                <a:gd name="T21" fmla="*/ 154 h 584"/>
                <a:gd name="T22" fmla="*/ 2174 w 3112"/>
                <a:gd name="T23" fmla="*/ 108 h 584"/>
                <a:gd name="T24" fmla="*/ 2302 w 3112"/>
                <a:gd name="T25" fmla="*/ 88 h 584"/>
                <a:gd name="T26" fmla="*/ 2426 w 3112"/>
                <a:gd name="T27" fmla="*/ 68 h 584"/>
                <a:gd name="T28" fmla="*/ 2550 w 3112"/>
                <a:gd name="T29" fmla="*/ 52 h 584"/>
                <a:gd name="T30" fmla="*/ 2670 w 3112"/>
                <a:gd name="T31" fmla="*/ 36 h 584"/>
                <a:gd name="T32" fmla="*/ 2788 w 3112"/>
                <a:gd name="T33" fmla="*/ 24 h 584"/>
                <a:gd name="T34" fmla="*/ 2900 w 3112"/>
                <a:gd name="T35" fmla="*/ 14 h 584"/>
                <a:gd name="T36" fmla="*/ 3008 w 3112"/>
                <a:gd name="T37" fmla="*/ 6 h 584"/>
                <a:gd name="T38" fmla="*/ 3112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l-PL"/>
            </a:p>
          </p:txBody>
        </p:sp>
        <p:sp useBgFill="1">
          <p:nvSpPr>
            <p:cNvPr id="11" name="Freeform 28"/>
            <p:cNvSpPr>
              <a:spLocks/>
            </p:cNvSpPr>
            <p:nvPr/>
          </p:nvSpPr>
          <p:spPr bwMode="hidden">
            <a:xfrm>
              <a:off x="-3905250" y="4294188"/>
              <a:ext cx="13011150" cy="1892300"/>
            </a:xfrm>
            <a:custGeom>
              <a:avLst/>
              <a:gdLst>
                <a:gd name="T0" fmla="*/ 8192 w 8196"/>
                <a:gd name="T1" fmla="*/ 512 h 1192"/>
                <a:gd name="T2" fmla="*/ 8040 w 8196"/>
                <a:gd name="T3" fmla="*/ 570 h 1192"/>
                <a:gd name="T4" fmla="*/ 7878 w 8196"/>
                <a:gd name="T5" fmla="*/ 620 h 1192"/>
                <a:gd name="T6" fmla="*/ 7706 w 8196"/>
                <a:gd name="T7" fmla="*/ 666 h 1192"/>
                <a:gd name="T8" fmla="*/ 7522 w 8196"/>
                <a:gd name="T9" fmla="*/ 702 h 1192"/>
                <a:gd name="T10" fmla="*/ 7322 w 8196"/>
                <a:gd name="T11" fmla="*/ 730 h 1192"/>
                <a:gd name="T12" fmla="*/ 7106 w 8196"/>
                <a:gd name="T13" fmla="*/ 750 h 1192"/>
                <a:gd name="T14" fmla="*/ 6872 w 8196"/>
                <a:gd name="T15" fmla="*/ 762 h 1192"/>
                <a:gd name="T16" fmla="*/ 6618 w 8196"/>
                <a:gd name="T17" fmla="*/ 760 h 1192"/>
                <a:gd name="T18" fmla="*/ 6342 w 8196"/>
                <a:gd name="T19" fmla="*/ 750 h 1192"/>
                <a:gd name="T20" fmla="*/ 6042 w 8196"/>
                <a:gd name="T21" fmla="*/ 726 h 1192"/>
                <a:gd name="T22" fmla="*/ 5716 w 8196"/>
                <a:gd name="T23" fmla="*/ 690 h 1192"/>
                <a:gd name="T24" fmla="*/ 5364 w 8196"/>
                <a:gd name="T25" fmla="*/ 642 h 1192"/>
                <a:gd name="T26" fmla="*/ 4982 w 8196"/>
                <a:gd name="T27" fmla="*/ 578 h 1192"/>
                <a:gd name="T28" fmla="*/ 4568 w 8196"/>
                <a:gd name="T29" fmla="*/ 500 h 1192"/>
                <a:gd name="T30" fmla="*/ 4122 w 8196"/>
                <a:gd name="T31" fmla="*/ 406 h 1192"/>
                <a:gd name="T32" fmla="*/ 3640 w 8196"/>
                <a:gd name="T33" fmla="*/ 296 h 1192"/>
                <a:gd name="T34" fmla="*/ 3396 w 8196"/>
                <a:gd name="T35" fmla="*/ 240 h 1192"/>
                <a:gd name="T36" fmla="*/ 2934 w 8196"/>
                <a:gd name="T37" fmla="*/ 148 h 1192"/>
                <a:gd name="T38" fmla="*/ 2512 w 8196"/>
                <a:gd name="T39" fmla="*/ 82 h 1192"/>
                <a:gd name="T40" fmla="*/ 2126 w 8196"/>
                <a:gd name="T41" fmla="*/ 36 h 1192"/>
                <a:gd name="T42" fmla="*/ 1776 w 8196"/>
                <a:gd name="T43" fmla="*/ 10 h 1192"/>
                <a:gd name="T44" fmla="*/ 1462 w 8196"/>
                <a:gd name="T45" fmla="*/ 0 h 1192"/>
                <a:gd name="T46" fmla="*/ 1182 w 8196"/>
                <a:gd name="T47" fmla="*/ 4 h 1192"/>
                <a:gd name="T48" fmla="*/ 934 w 8196"/>
                <a:gd name="T49" fmla="*/ 20 h 1192"/>
                <a:gd name="T50" fmla="*/ 716 w 8196"/>
                <a:gd name="T51" fmla="*/ 44 h 1192"/>
                <a:gd name="T52" fmla="*/ 530 w 8196"/>
                <a:gd name="T53" fmla="*/ 74 h 1192"/>
                <a:gd name="T54" fmla="*/ 374 w 8196"/>
                <a:gd name="T55" fmla="*/ 108 h 1192"/>
                <a:gd name="T56" fmla="*/ 248 w 8196"/>
                <a:gd name="T57" fmla="*/ 144 h 1192"/>
                <a:gd name="T58" fmla="*/ 148 w 8196"/>
                <a:gd name="T59" fmla="*/ 176 h 1192"/>
                <a:gd name="T60" fmla="*/ 48 w 8196"/>
                <a:gd name="T61" fmla="*/ 216 h 1192"/>
                <a:gd name="T62" fmla="*/ 0 w 8196"/>
                <a:gd name="T63" fmla="*/ 240 h 1192"/>
                <a:gd name="T64" fmla="*/ 8192 w 8196"/>
                <a:gd name="T65" fmla="*/ 1192 h 1192"/>
                <a:gd name="T66" fmla="*/ 8196 w 8196"/>
                <a:gd name="T67" fmla="*/ 1186 h 1192"/>
                <a:gd name="T68" fmla="*/ 8196 w 8196"/>
                <a:gd name="T69" fmla="*/ 510 h 1192"/>
                <a:gd name="T70" fmla="*/ 8192 w 8196"/>
                <a:gd name="T71" fmla="*/ 512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grpSp>
      <p:sp>
        <p:nvSpPr>
          <p:cNvPr id="4" name="Text Placeholder 3"/>
          <p:cNvSpPr>
            <a:spLocks noGrp="1"/>
          </p:cNvSpPr>
          <p:nvPr>
            <p:ph type="body" sz="half" idx="2"/>
          </p:nvPr>
        </p:nvSpPr>
        <p:spPr>
          <a:xfrm>
            <a:off x="914400" y="3581400"/>
            <a:ext cx="3352800" cy="1905001"/>
          </a:xfrm>
        </p:spPr>
        <p:txBody>
          <a:bodyPr>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pl-PL" smtClean="0"/>
              <a:t>Kliknij, aby edytować styl</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12" name="Date Placeholder 4"/>
          <p:cNvSpPr>
            <a:spLocks noGrp="1"/>
          </p:cNvSpPr>
          <p:nvPr>
            <p:ph type="dt" sz="half" idx="10"/>
          </p:nvPr>
        </p:nvSpPr>
        <p:spPr/>
        <p:txBody>
          <a:bodyPr/>
          <a:lstStyle>
            <a:lvl1pPr>
              <a:defRPr/>
            </a:lvl1pPr>
          </a:lstStyle>
          <a:p>
            <a:pPr>
              <a:defRPr/>
            </a:pPr>
            <a:fld id="{BE419158-51F2-4D40-8DF2-5F9C212B3AA0}" type="datetimeFigureOut">
              <a:rPr lang="pl-PL"/>
              <a:pPr>
                <a:defRPr/>
              </a:pPr>
              <a:t>2011-04-19</a:t>
            </a:fld>
            <a:endParaRPr lang="pl-PL"/>
          </a:p>
        </p:txBody>
      </p:sp>
      <p:sp>
        <p:nvSpPr>
          <p:cNvPr id="13" name="Footer Placeholder 5"/>
          <p:cNvSpPr>
            <a:spLocks noGrp="1"/>
          </p:cNvSpPr>
          <p:nvPr>
            <p:ph type="ftr" sz="quarter" idx="11"/>
          </p:nvPr>
        </p:nvSpPr>
        <p:spPr/>
        <p:txBody>
          <a:bodyPr/>
          <a:lstStyle>
            <a:lvl1pPr>
              <a:defRPr/>
            </a:lvl1pPr>
          </a:lstStyle>
          <a:p>
            <a:pPr>
              <a:defRPr/>
            </a:pPr>
            <a:endParaRPr lang="pl-PL"/>
          </a:p>
        </p:txBody>
      </p:sp>
      <p:sp>
        <p:nvSpPr>
          <p:cNvPr id="14" name="Slide Number Placeholder 6"/>
          <p:cNvSpPr>
            <a:spLocks noGrp="1"/>
          </p:cNvSpPr>
          <p:nvPr>
            <p:ph type="sldNum" sz="quarter" idx="12"/>
          </p:nvPr>
        </p:nvSpPr>
        <p:spPr/>
        <p:txBody>
          <a:bodyPr/>
          <a:lstStyle>
            <a:lvl1pPr>
              <a:defRPr/>
            </a:lvl1pPr>
          </a:lstStyle>
          <a:p>
            <a:pPr>
              <a:defRPr/>
            </a:pPr>
            <a:fld id="{33723708-C088-4BCA-8E0A-5F9E5A157E35}" type="slidenum">
              <a:rPr lang="pl-PL"/>
              <a:pPr>
                <a:defRPr/>
              </a:pPr>
              <a:t>‹#›</a:t>
            </a:fld>
            <a:endParaRPr lang="pl-PL"/>
          </a:p>
        </p:txBody>
      </p:sp>
    </p:spTree>
    <p:extLst>
      <p:ext uri="{BB962C8B-B14F-4D97-AF65-F5344CB8AC3E}">
        <p14:creationId xmlns:p14="http://schemas.microsoft.com/office/powerpoint/2010/main" val="3468837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5" name="Rounded Rectangle 14"/>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6" name="Group 8"/>
          <p:cNvGrpSpPr>
            <a:grpSpLocks noChangeAspect="1"/>
          </p:cNvGrpSpPr>
          <p:nvPr/>
        </p:nvGrpSpPr>
        <p:grpSpPr bwMode="auto">
          <a:xfrm>
            <a:off x="211138" y="5354638"/>
            <a:ext cx="8723312" cy="1330325"/>
            <a:chOff x="-3905250" y="4294188"/>
            <a:chExt cx="13011150" cy="1892300"/>
          </a:xfrm>
        </p:grpSpPr>
        <p:sp>
          <p:nvSpPr>
            <p:cNvPr id="7" name="Freeform 14"/>
            <p:cNvSpPr>
              <a:spLocks/>
            </p:cNvSpPr>
            <p:nvPr/>
          </p:nvSpPr>
          <p:spPr bwMode="hidden">
            <a:xfrm>
              <a:off x="4810125" y="4500563"/>
              <a:ext cx="4295775" cy="1016000"/>
            </a:xfrm>
            <a:custGeom>
              <a:avLst/>
              <a:gdLst>
                <a:gd name="T0" fmla="*/ 2700 w 2706"/>
                <a:gd name="T1" fmla="*/ 0 h 640"/>
                <a:gd name="T2" fmla="*/ 2700 w 2706"/>
                <a:gd name="T3" fmla="*/ 0 h 640"/>
                <a:gd name="T4" fmla="*/ 2586 w 2706"/>
                <a:gd name="T5" fmla="*/ 18 h 640"/>
                <a:gd name="T6" fmla="*/ 2470 w 2706"/>
                <a:gd name="T7" fmla="*/ 38 h 640"/>
                <a:gd name="T8" fmla="*/ 2352 w 2706"/>
                <a:gd name="T9" fmla="*/ 60 h 640"/>
                <a:gd name="T10" fmla="*/ 2230 w 2706"/>
                <a:gd name="T11" fmla="*/ 82 h 640"/>
                <a:gd name="T12" fmla="*/ 2106 w 2706"/>
                <a:gd name="T13" fmla="*/ 108 h 640"/>
                <a:gd name="T14" fmla="*/ 1978 w 2706"/>
                <a:gd name="T15" fmla="*/ 134 h 640"/>
                <a:gd name="T16" fmla="*/ 1848 w 2706"/>
                <a:gd name="T17" fmla="*/ 164 h 640"/>
                <a:gd name="T18" fmla="*/ 1714 w 2706"/>
                <a:gd name="T19" fmla="*/ 194 h 640"/>
                <a:gd name="T20" fmla="*/ 1714 w 2706"/>
                <a:gd name="T21" fmla="*/ 194 h 640"/>
                <a:gd name="T22" fmla="*/ 1472 w 2706"/>
                <a:gd name="T23" fmla="*/ 252 h 640"/>
                <a:gd name="T24" fmla="*/ 1236 w 2706"/>
                <a:gd name="T25" fmla="*/ 304 h 640"/>
                <a:gd name="T26" fmla="*/ 1010 w 2706"/>
                <a:gd name="T27" fmla="*/ 352 h 640"/>
                <a:gd name="T28" fmla="*/ 792 w 2706"/>
                <a:gd name="T29" fmla="*/ 398 h 640"/>
                <a:gd name="T30" fmla="*/ 584 w 2706"/>
                <a:gd name="T31" fmla="*/ 438 h 640"/>
                <a:gd name="T32" fmla="*/ 382 w 2706"/>
                <a:gd name="T33" fmla="*/ 474 h 640"/>
                <a:gd name="T34" fmla="*/ 188 w 2706"/>
                <a:gd name="T35" fmla="*/ 508 h 640"/>
                <a:gd name="T36" fmla="*/ 0 w 2706"/>
                <a:gd name="T37" fmla="*/ 538 h 640"/>
                <a:gd name="T38" fmla="*/ 0 w 2706"/>
                <a:gd name="T39" fmla="*/ 538 h 640"/>
                <a:gd name="T40" fmla="*/ 130 w 2706"/>
                <a:gd name="T41" fmla="*/ 556 h 640"/>
                <a:gd name="T42" fmla="*/ 254 w 2706"/>
                <a:gd name="T43" fmla="*/ 572 h 640"/>
                <a:gd name="T44" fmla="*/ 374 w 2706"/>
                <a:gd name="T45" fmla="*/ 586 h 640"/>
                <a:gd name="T46" fmla="*/ 492 w 2706"/>
                <a:gd name="T47" fmla="*/ 598 h 640"/>
                <a:gd name="T48" fmla="*/ 606 w 2706"/>
                <a:gd name="T49" fmla="*/ 610 h 640"/>
                <a:gd name="T50" fmla="*/ 716 w 2706"/>
                <a:gd name="T51" fmla="*/ 618 h 640"/>
                <a:gd name="T52" fmla="*/ 822 w 2706"/>
                <a:gd name="T53" fmla="*/ 626 h 640"/>
                <a:gd name="T54" fmla="*/ 926 w 2706"/>
                <a:gd name="T55" fmla="*/ 632 h 640"/>
                <a:gd name="T56" fmla="*/ 1028 w 2706"/>
                <a:gd name="T57" fmla="*/ 636 h 640"/>
                <a:gd name="T58" fmla="*/ 1126 w 2706"/>
                <a:gd name="T59" fmla="*/ 638 h 640"/>
                <a:gd name="T60" fmla="*/ 1220 w 2706"/>
                <a:gd name="T61" fmla="*/ 640 h 640"/>
                <a:gd name="T62" fmla="*/ 1312 w 2706"/>
                <a:gd name="T63" fmla="*/ 640 h 640"/>
                <a:gd name="T64" fmla="*/ 1402 w 2706"/>
                <a:gd name="T65" fmla="*/ 638 h 640"/>
                <a:gd name="T66" fmla="*/ 1490 w 2706"/>
                <a:gd name="T67" fmla="*/ 636 h 640"/>
                <a:gd name="T68" fmla="*/ 1574 w 2706"/>
                <a:gd name="T69" fmla="*/ 632 h 640"/>
                <a:gd name="T70" fmla="*/ 1656 w 2706"/>
                <a:gd name="T71" fmla="*/ 626 h 640"/>
                <a:gd name="T72" fmla="*/ 1734 w 2706"/>
                <a:gd name="T73" fmla="*/ 620 h 640"/>
                <a:gd name="T74" fmla="*/ 1812 w 2706"/>
                <a:gd name="T75" fmla="*/ 612 h 640"/>
                <a:gd name="T76" fmla="*/ 1886 w 2706"/>
                <a:gd name="T77" fmla="*/ 602 h 640"/>
                <a:gd name="T78" fmla="*/ 1960 w 2706"/>
                <a:gd name="T79" fmla="*/ 592 h 640"/>
                <a:gd name="T80" fmla="*/ 2030 w 2706"/>
                <a:gd name="T81" fmla="*/ 580 h 640"/>
                <a:gd name="T82" fmla="*/ 2100 w 2706"/>
                <a:gd name="T83" fmla="*/ 568 h 640"/>
                <a:gd name="T84" fmla="*/ 2166 w 2706"/>
                <a:gd name="T85" fmla="*/ 554 h 640"/>
                <a:gd name="T86" fmla="*/ 2232 w 2706"/>
                <a:gd name="T87" fmla="*/ 540 h 640"/>
                <a:gd name="T88" fmla="*/ 2296 w 2706"/>
                <a:gd name="T89" fmla="*/ 524 h 640"/>
                <a:gd name="T90" fmla="*/ 2358 w 2706"/>
                <a:gd name="T91" fmla="*/ 508 h 640"/>
                <a:gd name="T92" fmla="*/ 2418 w 2706"/>
                <a:gd name="T93" fmla="*/ 490 h 640"/>
                <a:gd name="T94" fmla="*/ 2478 w 2706"/>
                <a:gd name="T95" fmla="*/ 472 h 640"/>
                <a:gd name="T96" fmla="*/ 2592 w 2706"/>
                <a:gd name="T97" fmla="*/ 432 h 640"/>
                <a:gd name="T98" fmla="*/ 2702 w 2706"/>
                <a:gd name="T99" fmla="*/ 390 h 640"/>
                <a:gd name="T100" fmla="*/ 2702 w 2706"/>
                <a:gd name="T101" fmla="*/ 390 h 640"/>
                <a:gd name="T102" fmla="*/ 2706 w 2706"/>
                <a:gd name="T103" fmla="*/ 388 h 640"/>
                <a:gd name="T104" fmla="*/ 2706 w 2706"/>
                <a:gd name="T105" fmla="*/ 388 h 640"/>
                <a:gd name="T106" fmla="*/ 2706 w 2706"/>
                <a:gd name="T107" fmla="*/ 0 h 640"/>
                <a:gd name="T108" fmla="*/ 2706 w 2706"/>
                <a:gd name="T109" fmla="*/ 0 h 640"/>
                <a:gd name="T110" fmla="*/ 2700 w 2706"/>
                <a:gd name="T111" fmla="*/ 0 h 640"/>
                <a:gd name="T112" fmla="*/ 270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sp>
          <p:nvSpPr>
            <p:cNvPr id="8" name="Freeform 18"/>
            <p:cNvSpPr>
              <a:spLocks/>
            </p:cNvSpPr>
            <p:nvPr/>
          </p:nvSpPr>
          <p:spPr bwMode="hidden">
            <a:xfrm>
              <a:off x="-309563" y="4318000"/>
              <a:ext cx="8280401" cy="1209675"/>
            </a:xfrm>
            <a:custGeom>
              <a:avLst/>
              <a:gdLst>
                <a:gd name="T0" fmla="*/ 5216 w 5216"/>
                <a:gd name="T1" fmla="*/ 714 h 762"/>
                <a:gd name="T2" fmla="*/ 4984 w 5216"/>
                <a:gd name="T3" fmla="*/ 686 h 762"/>
                <a:gd name="T4" fmla="*/ 4478 w 5216"/>
                <a:gd name="T5" fmla="*/ 610 h 762"/>
                <a:gd name="T6" fmla="*/ 3914 w 5216"/>
                <a:gd name="T7" fmla="*/ 508 h 762"/>
                <a:gd name="T8" fmla="*/ 3286 w 5216"/>
                <a:gd name="T9" fmla="*/ 374 h 762"/>
                <a:gd name="T10" fmla="*/ 2946 w 5216"/>
                <a:gd name="T11" fmla="*/ 296 h 762"/>
                <a:gd name="T12" fmla="*/ 2682 w 5216"/>
                <a:gd name="T13" fmla="*/ 236 h 762"/>
                <a:gd name="T14" fmla="*/ 2430 w 5216"/>
                <a:gd name="T15" fmla="*/ 184 h 762"/>
                <a:gd name="T16" fmla="*/ 2190 w 5216"/>
                <a:gd name="T17" fmla="*/ 140 h 762"/>
                <a:gd name="T18" fmla="*/ 1960 w 5216"/>
                <a:gd name="T19" fmla="*/ 102 h 762"/>
                <a:gd name="T20" fmla="*/ 1740 w 5216"/>
                <a:gd name="T21" fmla="*/ 72 h 762"/>
                <a:gd name="T22" fmla="*/ 1334 w 5216"/>
                <a:gd name="T23" fmla="*/ 28 h 762"/>
                <a:gd name="T24" fmla="*/ 970 w 5216"/>
                <a:gd name="T25" fmla="*/ 4 h 762"/>
                <a:gd name="T26" fmla="*/ 644 w 5216"/>
                <a:gd name="T27" fmla="*/ 0 h 762"/>
                <a:gd name="T28" fmla="*/ 358 w 5216"/>
                <a:gd name="T29" fmla="*/ 10 h 762"/>
                <a:gd name="T30" fmla="*/ 110 w 5216"/>
                <a:gd name="T31" fmla="*/ 32 h 762"/>
                <a:gd name="T32" fmla="*/ 0 w 5216"/>
                <a:gd name="T33" fmla="*/ 48 h 762"/>
                <a:gd name="T34" fmla="*/ 314 w 5216"/>
                <a:gd name="T35" fmla="*/ 86 h 762"/>
                <a:gd name="T36" fmla="*/ 652 w 5216"/>
                <a:gd name="T37" fmla="*/ 140 h 762"/>
                <a:gd name="T38" fmla="*/ 1014 w 5216"/>
                <a:gd name="T39" fmla="*/ 210 h 762"/>
                <a:gd name="T40" fmla="*/ 1402 w 5216"/>
                <a:gd name="T41" fmla="*/ 296 h 762"/>
                <a:gd name="T42" fmla="*/ 1756 w 5216"/>
                <a:gd name="T43" fmla="*/ 378 h 762"/>
                <a:gd name="T44" fmla="*/ 2408 w 5216"/>
                <a:gd name="T45" fmla="*/ 516 h 762"/>
                <a:gd name="T46" fmla="*/ 2708 w 5216"/>
                <a:gd name="T47" fmla="*/ 572 h 762"/>
                <a:gd name="T48" fmla="*/ 2992 w 5216"/>
                <a:gd name="T49" fmla="*/ 620 h 762"/>
                <a:gd name="T50" fmla="*/ 3260 w 5216"/>
                <a:gd name="T51" fmla="*/ 662 h 762"/>
                <a:gd name="T52" fmla="*/ 3512 w 5216"/>
                <a:gd name="T53" fmla="*/ 694 h 762"/>
                <a:gd name="T54" fmla="*/ 3750 w 5216"/>
                <a:gd name="T55" fmla="*/ 722 h 762"/>
                <a:gd name="T56" fmla="*/ 3974 w 5216"/>
                <a:gd name="T57" fmla="*/ 740 h 762"/>
                <a:gd name="T58" fmla="*/ 4184 w 5216"/>
                <a:gd name="T59" fmla="*/ 754 h 762"/>
                <a:gd name="T60" fmla="*/ 4384 w 5216"/>
                <a:gd name="T61" fmla="*/ 762 h 762"/>
                <a:gd name="T62" fmla="*/ 4570 w 5216"/>
                <a:gd name="T63" fmla="*/ 762 h 762"/>
                <a:gd name="T64" fmla="*/ 4746 w 5216"/>
                <a:gd name="T65" fmla="*/ 758 h 762"/>
                <a:gd name="T66" fmla="*/ 4912 w 5216"/>
                <a:gd name="T67" fmla="*/ 748 h 762"/>
                <a:gd name="T68" fmla="*/ 5068 w 5216"/>
                <a:gd name="T69" fmla="*/ 732 h 762"/>
                <a:gd name="T70" fmla="*/ 5216 w 5216"/>
                <a:gd name="T71" fmla="*/ 714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sp>
          <p:nvSpPr>
            <p:cNvPr id="9" name="Freeform 22"/>
            <p:cNvSpPr>
              <a:spLocks/>
            </p:cNvSpPr>
            <p:nvPr/>
          </p:nvSpPr>
          <p:spPr bwMode="hidden">
            <a:xfrm>
              <a:off x="3175" y="4335463"/>
              <a:ext cx="8166100" cy="1101725"/>
            </a:xfrm>
            <a:custGeom>
              <a:avLst/>
              <a:gdLst>
                <a:gd name="T0" fmla="*/ 0 w 5144"/>
                <a:gd name="T1" fmla="*/ 70 h 694"/>
                <a:gd name="T2" fmla="*/ 0 w 5144"/>
                <a:gd name="T3" fmla="*/ 70 h 694"/>
                <a:gd name="T4" fmla="*/ 18 w 5144"/>
                <a:gd name="T5" fmla="*/ 66 h 694"/>
                <a:gd name="T6" fmla="*/ 72 w 5144"/>
                <a:gd name="T7" fmla="*/ 56 h 694"/>
                <a:gd name="T8" fmla="*/ 164 w 5144"/>
                <a:gd name="T9" fmla="*/ 42 h 694"/>
                <a:gd name="T10" fmla="*/ 224 w 5144"/>
                <a:gd name="T11" fmla="*/ 34 h 694"/>
                <a:gd name="T12" fmla="*/ 294 w 5144"/>
                <a:gd name="T13" fmla="*/ 26 h 694"/>
                <a:gd name="T14" fmla="*/ 372 w 5144"/>
                <a:gd name="T15" fmla="*/ 20 h 694"/>
                <a:gd name="T16" fmla="*/ 462 w 5144"/>
                <a:gd name="T17" fmla="*/ 14 h 694"/>
                <a:gd name="T18" fmla="*/ 560 w 5144"/>
                <a:gd name="T19" fmla="*/ 8 h 694"/>
                <a:gd name="T20" fmla="*/ 670 w 5144"/>
                <a:gd name="T21" fmla="*/ 4 h 694"/>
                <a:gd name="T22" fmla="*/ 790 w 5144"/>
                <a:gd name="T23" fmla="*/ 2 h 694"/>
                <a:gd name="T24" fmla="*/ 920 w 5144"/>
                <a:gd name="T25" fmla="*/ 0 h 694"/>
                <a:gd name="T26" fmla="*/ 1060 w 5144"/>
                <a:gd name="T27" fmla="*/ 2 h 694"/>
                <a:gd name="T28" fmla="*/ 1210 w 5144"/>
                <a:gd name="T29" fmla="*/ 6 h 694"/>
                <a:gd name="T30" fmla="*/ 1372 w 5144"/>
                <a:gd name="T31" fmla="*/ 14 h 694"/>
                <a:gd name="T32" fmla="*/ 1544 w 5144"/>
                <a:gd name="T33" fmla="*/ 24 h 694"/>
                <a:gd name="T34" fmla="*/ 1726 w 5144"/>
                <a:gd name="T35" fmla="*/ 40 h 694"/>
                <a:gd name="T36" fmla="*/ 1920 w 5144"/>
                <a:gd name="T37" fmla="*/ 58 h 694"/>
                <a:gd name="T38" fmla="*/ 2126 w 5144"/>
                <a:gd name="T39" fmla="*/ 80 h 694"/>
                <a:gd name="T40" fmla="*/ 2342 w 5144"/>
                <a:gd name="T41" fmla="*/ 106 h 694"/>
                <a:gd name="T42" fmla="*/ 2570 w 5144"/>
                <a:gd name="T43" fmla="*/ 138 h 694"/>
                <a:gd name="T44" fmla="*/ 2808 w 5144"/>
                <a:gd name="T45" fmla="*/ 174 h 694"/>
                <a:gd name="T46" fmla="*/ 3058 w 5144"/>
                <a:gd name="T47" fmla="*/ 216 h 694"/>
                <a:gd name="T48" fmla="*/ 3320 w 5144"/>
                <a:gd name="T49" fmla="*/ 266 h 694"/>
                <a:gd name="T50" fmla="*/ 3594 w 5144"/>
                <a:gd name="T51" fmla="*/ 320 h 694"/>
                <a:gd name="T52" fmla="*/ 3880 w 5144"/>
                <a:gd name="T53" fmla="*/ 380 h 694"/>
                <a:gd name="T54" fmla="*/ 4178 w 5144"/>
                <a:gd name="T55" fmla="*/ 448 h 694"/>
                <a:gd name="T56" fmla="*/ 4488 w 5144"/>
                <a:gd name="T57" fmla="*/ 522 h 694"/>
                <a:gd name="T58" fmla="*/ 4810 w 5144"/>
                <a:gd name="T59" fmla="*/ 604 h 694"/>
                <a:gd name="T60" fmla="*/ 5144 w 5144"/>
                <a:gd name="T61" fmla="*/ 694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l-PL"/>
            </a:p>
          </p:txBody>
        </p:sp>
        <p:sp>
          <p:nvSpPr>
            <p:cNvPr id="10" name="Freeform 26"/>
            <p:cNvSpPr>
              <a:spLocks/>
            </p:cNvSpPr>
            <p:nvPr/>
          </p:nvSpPr>
          <p:spPr bwMode="hidden">
            <a:xfrm>
              <a:off x="4156075" y="4316413"/>
              <a:ext cx="4940300" cy="927100"/>
            </a:xfrm>
            <a:custGeom>
              <a:avLst/>
              <a:gdLst>
                <a:gd name="T0" fmla="*/ 0 w 3112"/>
                <a:gd name="T1" fmla="*/ 584 h 584"/>
                <a:gd name="T2" fmla="*/ 0 w 3112"/>
                <a:gd name="T3" fmla="*/ 584 h 584"/>
                <a:gd name="T4" fmla="*/ 90 w 3112"/>
                <a:gd name="T5" fmla="*/ 560 h 584"/>
                <a:gd name="T6" fmla="*/ 336 w 3112"/>
                <a:gd name="T7" fmla="*/ 498 h 584"/>
                <a:gd name="T8" fmla="*/ 506 w 3112"/>
                <a:gd name="T9" fmla="*/ 456 h 584"/>
                <a:gd name="T10" fmla="*/ 702 w 3112"/>
                <a:gd name="T11" fmla="*/ 410 h 584"/>
                <a:gd name="T12" fmla="*/ 920 w 3112"/>
                <a:gd name="T13" fmla="*/ 360 h 584"/>
                <a:gd name="T14" fmla="*/ 1154 w 3112"/>
                <a:gd name="T15" fmla="*/ 306 h 584"/>
                <a:gd name="T16" fmla="*/ 1402 w 3112"/>
                <a:gd name="T17" fmla="*/ 254 h 584"/>
                <a:gd name="T18" fmla="*/ 1656 w 3112"/>
                <a:gd name="T19" fmla="*/ 202 h 584"/>
                <a:gd name="T20" fmla="*/ 1916 w 3112"/>
                <a:gd name="T21" fmla="*/ 154 h 584"/>
                <a:gd name="T22" fmla="*/ 2174 w 3112"/>
                <a:gd name="T23" fmla="*/ 108 h 584"/>
                <a:gd name="T24" fmla="*/ 2302 w 3112"/>
                <a:gd name="T25" fmla="*/ 88 h 584"/>
                <a:gd name="T26" fmla="*/ 2426 w 3112"/>
                <a:gd name="T27" fmla="*/ 68 h 584"/>
                <a:gd name="T28" fmla="*/ 2550 w 3112"/>
                <a:gd name="T29" fmla="*/ 52 h 584"/>
                <a:gd name="T30" fmla="*/ 2670 w 3112"/>
                <a:gd name="T31" fmla="*/ 36 h 584"/>
                <a:gd name="T32" fmla="*/ 2788 w 3112"/>
                <a:gd name="T33" fmla="*/ 24 h 584"/>
                <a:gd name="T34" fmla="*/ 2900 w 3112"/>
                <a:gd name="T35" fmla="*/ 14 h 584"/>
                <a:gd name="T36" fmla="*/ 3008 w 3112"/>
                <a:gd name="T37" fmla="*/ 6 h 584"/>
                <a:gd name="T38" fmla="*/ 3112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l-PL"/>
            </a:p>
          </p:txBody>
        </p:sp>
        <p:sp useBgFill="1">
          <p:nvSpPr>
            <p:cNvPr id="11" name="Freeform 10"/>
            <p:cNvSpPr>
              <a:spLocks/>
            </p:cNvSpPr>
            <p:nvPr/>
          </p:nvSpPr>
          <p:spPr bwMode="hidden">
            <a:xfrm>
              <a:off x="-3905250" y="4294188"/>
              <a:ext cx="13011150" cy="1892300"/>
            </a:xfrm>
            <a:custGeom>
              <a:avLst/>
              <a:gdLst>
                <a:gd name="T0" fmla="*/ 8192 w 8196"/>
                <a:gd name="T1" fmla="*/ 512 h 1192"/>
                <a:gd name="T2" fmla="*/ 8040 w 8196"/>
                <a:gd name="T3" fmla="*/ 570 h 1192"/>
                <a:gd name="T4" fmla="*/ 7878 w 8196"/>
                <a:gd name="T5" fmla="*/ 620 h 1192"/>
                <a:gd name="T6" fmla="*/ 7706 w 8196"/>
                <a:gd name="T7" fmla="*/ 666 h 1192"/>
                <a:gd name="T8" fmla="*/ 7522 w 8196"/>
                <a:gd name="T9" fmla="*/ 702 h 1192"/>
                <a:gd name="T10" fmla="*/ 7322 w 8196"/>
                <a:gd name="T11" fmla="*/ 730 h 1192"/>
                <a:gd name="T12" fmla="*/ 7106 w 8196"/>
                <a:gd name="T13" fmla="*/ 750 h 1192"/>
                <a:gd name="T14" fmla="*/ 6872 w 8196"/>
                <a:gd name="T15" fmla="*/ 762 h 1192"/>
                <a:gd name="T16" fmla="*/ 6618 w 8196"/>
                <a:gd name="T17" fmla="*/ 760 h 1192"/>
                <a:gd name="T18" fmla="*/ 6342 w 8196"/>
                <a:gd name="T19" fmla="*/ 750 h 1192"/>
                <a:gd name="T20" fmla="*/ 6042 w 8196"/>
                <a:gd name="T21" fmla="*/ 726 h 1192"/>
                <a:gd name="T22" fmla="*/ 5716 w 8196"/>
                <a:gd name="T23" fmla="*/ 690 h 1192"/>
                <a:gd name="T24" fmla="*/ 5364 w 8196"/>
                <a:gd name="T25" fmla="*/ 642 h 1192"/>
                <a:gd name="T26" fmla="*/ 4982 w 8196"/>
                <a:gd name="T27" fmla="*/ 578 h 1192"/>
                <a:gd name="T28" fmla="*/ 4568 w 8196"/>
                <a:gd name="T29" fmla="*/ 500 h 1192"/>
                <a:gd name="T30" fmla="*/ 4122 w 8196"/>
                <a:gd name="T31" fmla="*/ 406 h 1192"/>
                <a:gd name="T32" fmla="*/ 3640 w 8196"/>
                <a:gd name="T33" fmla="*/ 296 h 1192"/>
                <a:gd name="T34" fmla="*/ 3396 w 8196"/>
                <a:gd name="T35" fmla="*/ 240 h 1192"/>
                <a:gd name="T36" fmla="*/ 2934 w 8196"/>
                <a:gd name="T37" fmla="*/ 148 h 1192"/>
                <a:gd name="T38" fmla="*/ 2512 w 8196"/>
                <a:gd name="T39" fmla="*/ 82 h 1192"/>
                <a:gd name="T40" fmla="*/ 2126 w 8196"/>
                <a:gd name="T41" fmla="*/ 36 h 1192"/>
                <a:gd name="T42" fmla="*/ 1776 w 8196"/>
                <a:gd name="T43" fmla="*/ 10 h 1192"/>
                <a:gd name="T44" fmla="*/ 1462 w 8196"/>
                <a:gd name="T45" fmla="*/ 0 h 1192"/>
                <a:gd name="T46" fmla="*/ 1182 w 8196"/>
                <a:gd name="T47" fmla="*/ 4 h 1192"/>
                <a:gd name="T48" fmla="*/ 934 w 8196"/>
                <a:gd name="T49" fmla="*/ 20 h 1192"/>
                <a:gd name="T50" fmla="*/ 716 w 8196"/>
                <a:gd name="T51" fmla="*/ 44 h 1192"/>
                <a:gd name="T52" fmla="*/ 530 w 8196"/>
                <a:gd name="T53" fmla="*/ 74 h 1192"/>
                <a:gd name="T54" fmla="*/ 374 w 8196"/>
                <a:gd name="T55" fmla="*/ 108 h 1192"/>
                <a:gd name="T56" fmla="*/ 248 w 8196"/>
                <a:gd name="T57" fmla="*/ 144 h 1192"/>
                <a:gd name="T58" fmla="*/ 148 w 8196"/>
                <a:gd name="T59" fmla="*/ 176 h 1192"/>
                <a:gd name="T60" fmla="*/ 48 w 8196"/>
                <a:gd name="T61" fmla="*/ 216 h 1192"/>
                <a:gd name="T62" fmla="*/ 0 w 8196"/>
                <a:gd name="T63" fmla="*/ 240 h 1192"/>
                <a:gd name="T64" fmla="*/ 8192 w 8196"/>
                <a:gd name="T65" fmla="*/ 1192 h 1192"/>
                <a:gd name="T66" fmla="*/ 8196 w 8196"/>
                <a:gd name="T67" fmla="*/ 1186 h 1192"/>
                <a:gd name="T68" fmla="*/ 8196 w 8196"/>
                <a:gd name="T69" fmla="*/ 510 h 1192"/>
                <a:gd name="T70" fmla="*/ 8192 w 8196"/>
                <a:gd name="T71" fmla="*/ 512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pl-PL" smtClean="0"/>
              <a:t>Kliknij, aby edytować styl</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rtlCol="0">
            <a:normAutofit/>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l-PL" noProof="0" smtClean="0"/>
              <a:t>Kliknij ikonę, aby dodać obraz</a:t>
            </a:r>
            <a:endParaRPr lang="en-US" noProof="0" dirty="0"/>
          </a:p>
        </p:txBody>
      </p:sp>
      <p:sp>
        <p:nvSpPr>
          <p:cNvPr id="12" name="Date Placeholder 4"/>
          <p:cNvSpPr>
            <a:spLocks noGrp="1"/>
          </p:cNvSpPr>
          <p:nvPr>
            <p:ph type="dt" sz="half" idx="10"/>
          </p:nvPr>
        </p:nvSpPr>
        <p:spPr/>
        <p:txBody>
          <a:bodyPr/>
          <a:lstStyle>
            <a:lvl1pPr>
              <a:defRPr/>
            </a:lvl1pPr>
          </a:lstStyle>
          <a:p>
            <a:pPr>
              <a:defRPr/>
            </a:pPr>
            <a:fld id="{2E1CB43B-9E64-47D9-B858-3E17667EFBA0}" type="datetimeFigureOut">
              <a:rPr lang="pl-PL"/>
              <a:pPr>
                <a:defRPr/>
              </a:pPr>
              <a:t>2011-04-19</a:t>
            </a:fld>
            <a:endParaRPr lang="pl-PL"/>
          </a:p>
        </p:txBody>
      </p:sp>
      <p:sp>
        <p:nvSpPr>
          <p:cNvPr id="13" name="Footer Placeholder 5"/>
          <p:cNvSpPr>
            <a:spLocks noGrp="1"/>
          </p:cNvSpPr>
          <p:nvPr>
            <p:ph type="ftr" sz="quarter" idx="11"/>
          </p:nvPr>
        </p:nvSpPr>
        <p:spPr/>
        <p:txBody>
          <a:bodyPr/>
          <a:lstStyle>
            <a:lvl1pPr>
              <a:defRPr/>
            </a:lvl1pPr>
          </a:lstStyle>
          <a:p>
            <a:pPr>
              <a:defRPr/>
            </a:pPr>
            <a:endParaRPr lang="pl-PL"/>
          </a:p>
        </p:txBody>
      </p:sp>
      <p:sp>
        <p:nvSpPr>
          <p:cNvPr id="14" name="Slide Number Placeholder 6"/>
          <p:cNvSpPr>
            <a:spLocks noGrp="1"/>
          </p:cNvSpPr>
          <p:nvPr>
            <p:ph type="sldNum" sz="quarter" idx="12"/>
          </p:nvPr>
        </p:nvSpPr>
        <p:spPr/>
        <p:txBody>
          <a:bodyPr/>
          <a:lstStyle>
            <a:lvl1pPr>
              <a:defRPr/>
            </a:lvl1pPr>
          </a:lstStyle>
          <a:p>
            <a:pPr>
              <a:defRPr/>
            </a:pPr>
            <a:fld id="{FB47C6E8-5BC6-4CC8-864A-A30194B0E0FB}" type="slidenum">
              <a:rPr lang="pl-PL"/>
              <a:pPr>
                <a:defRPr/>
              </a:pPr>
              <a:t>‹#›</a:t>
            </a:fld>
            <a:endParaRPr lang="pl-PL"/>
          </a:p>
        </p:txBody>
      </p:sp>
    </p:spTree>
    <p:extLst>
      <p:ext uri="{BB962C8B-B14F-4D97-AF65-F5344CB8AC3E}">
        <p14:creationId xmlns:p14="http://schemas.microsoft.com/office/powerpoint/2010/main" val="3495640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6325" cy="2468563"/>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027" name="Group 15"/>
          <p:cNvGrpSpPr>
            <a:grpSpLocks noChangeAspect="1"/>
          </p:cNvGrpSpPr>
          <p:nvPr/>
        </p:nvGrpSpPr>
        <p:grpSpPr bwMode="auto">
          <a:xfrm>
            <a:off x="211138" y="1679575"/>
            <a:ext cx="8723312" cy="1330325"/>
            <a:chOff x="-3905251" y="4294188"/>
            <a:chExt cx="13027839" cy="1892300"/>
          </a:xfrm>
        </p:grpSpPr>
        <p:sp>
          <p:nvSpPr>
            <p:cNvPr id="1033" name="Freeform 14"/>
            <p:cNvSpPr>
              <a:spLocks/>
            </p:cNvSpPr>
            <p:nvPr/>
          </p:nvSpPr>
          <p:spPr bwMode="hidden">
            <a:xfrm>
              <a:off x="4810125" y="4500563"/>
              <a:ext cx="4295775" cy="1016000"/>
            </a:xfrm>
            <a:custGeom>
              <a:avLst/>
              <a:gdLst>
                <a:gd name="T0" fmla="*/ 2700 w 2706"/>
                <a:gd name="T1" fmla="*/ 0 h 640"/>
                <a:gd name="T2" fmla="*/ 2700 w 2706"/>
                <a:gd name="T3" fmla="*/ 0 h 640"/>
                <a:gd name="T4" fmla="*/ 2586 w 2706"/>
                <a:gd name="T5" fmla="*/ 18 h 640"/>
                <a:gd name="T6" fmla="*/ 2470 w 2706"/>
                <a:gd name="T7" fmla="*/ 38 h 640"/>
                <a:gd name="T8" fmla="*/ 2352 w 2706"/>
                <a:gd name="T9" fmla="*/ 60 h 640"/>
                <a:gd name="T10" fmla="*/ 2230 w 2706"/>
                <a:gd name="T11" fmla="*/ 82 h 640"/>
                <a:gd name="T12" fmla="*/ 2106 w 2706"/>
                <a:gd name="T13" fmla="*/ 108 h 640"/>
                <a:gd name="T14" fmla="*/ 1978 w 2706"/>
                <a:gd name="T15" fmla="*/ 134 h 640"/>
                <a:gd name="T16" fmla="*/ 1848 w 2706"/>
                <a:gd name="T17" fmla="*/ 164 h 640"/>
                <a:gd name="T18" fmla="*/ 1714 w 2706"/>
                <a:gd name="T19" fmla="*/ 194 h 640"/>
                <a:gd name="T20" fmla="*/ 1714 w 2706"/>
                <a:gd name="T21" fmla="*/ 194 h 640"/>
                <a:gd name="T22" fmla="*/ 1472 w 2706"/>
                <a:gd name="T23" fmla="*/ 252 h 640"/>
                <a:gd name="T24" fmla="*/ 1236 w 2706"/>
                <a:gd name="T25" fmla="*/ 304 h 640"/>
                <a:gd name="T26" fmla="*/ 1010 w 2706"/>
                <a:gd name="T27" fmla="*/ 352 h 640"/>
                <a:gd name="T28" fmla="*/ 792 w 2706"/>
                <a:gd name="T29" fmla="*/ 398 h 640"/>
                <a:gd name="T30" fmla="*/ 584 w 2706"/>
                <a:gd name="T31" fmla="*/ 438 h 640"/>
                <a:gd name="T32" fmla="*/ 382 w 2706"/>
                <a:gd name="T33" fmla="*/ 474 h 640"/>
                <a:gd name="T34" fmla="*/ 188 w 2706"/>
                <a:gd name="T35" fmla="*/ 508 h 640"/>
                <a:gd name="T36" fmla="*/ 0 w 2706"/>
                <a:gd name="T37" fmla="*/ 538 h 640"/>
                <a:gd name="T38" fmla="*/ 0 w 2706"/>
                <a:gd name="T39" fmla="*/ 538 h 640"/>
                <a:gd name="T40" fmla="*/ 130 w 2706"/>
                <a:gd name="T41" fmla="*/ 556 h 640"/>
                <a:gd name="T42" fmla="*/ 254 w 2706"/>
                <a:gd name="T43" fmla="*/ 572 h 640"/>
                <a:gd name="T44" fmla="*/ 374 w 2706"/>
                <a:gd name="T45" fmla="*/ 586 h 640"/>
                <a:gd name="T46" fmla="*/ 492 w 2706"/>
                <a:gd name="T47" fmla="*/ 598 h 640"/>
                <a:gd name="T48" fmla="*/ 606 w 2706"/>
                <a:gd name="T49" fmla="*/ 610 h 640"/>
                <a:gd name="T50" fmla="*/ 716 w 2706"/>
                <a:gd name="T51" fmla="*/ 618 h 640"/>
                <a:gd name="T52" fmla="*/ 822 w 2706"/>
                <a:gd name="T53" fmla="*/ 626 h 640"/>
                <a:gd name="T54" fmla="*/ 926 w 2706"/>
                <a:gd name="T55" fmla="*/ 632 h 640"/>
                <a:gd name="T56" fmla="*/ 1028 w 2706"/>
                <a:gd name="T57" fmla="*/ 636 h 640"/>
                <a:gd name="T58" fmla="*/ 1126 w 2706"/>
                <a:gd name="T59" fmla="*/ 638 h 640"/>
                <a:gd name="T60" fmla="*/ 1220 w 2706"/>
                <a:gd name="T61" fmla="*/ 640 h 640"/>
                <a:gd name="T62" fmla="*/ 1312 w 2706"/>
                <a:gd name="T63" fmla="*/ 640 h 640"/>
                <a:gd name="T64" fmla="*/ 1402 w 2706"/>
                <a:gd name="T65" fmla="*/ 638 h 640"/>
                <a:gd name="T66" fmla="*/ 1490 w 2706"/>
                <a:gd name="T67" fmla="*/ 636 h 640"/>
                <a:gd name="T68" fmla="*/ 1574 w 2706"/>
                <a:gd name="T69" fmla="*/ 632 h 640"/>
                <a:gd name="T70" fmla="*/ 1656 w 2706"/>
                <a:gd name="T71" fmla="*/ 626 h 640"/>
                <a:gd name="T72" fmla="*/ 1734 w 2706"/>
                <a:gd name="T73" fmla="*/ 620 h 640"/>
                <a:gd name="T74" fmla="*/ 1812 w 2706"/>
                <a:gd name="T75" fmla="*/ 612 h 640"/>
                <a:gd name="T76" fmla="*/ 1886 w 2706"/>
                <a:gd name="T77" fmla="*/ 602 h 640"/>
                <a:gd name="T78" fmla="*/ 1960 w 2706"/>
                <a:gd name="T79" fmla="*/ 592 h 640"/>
                <a:gd name="T80" fmla="*/ 2030 w 2706"/>
                <a:gd name="T81" fmla="*/ 580 h 640"/>
                <a:gd name="T82" fmla="*/ 2100 w 2706"/>
                <a:gd name="T83" fmla="*/ 568 h 640"/>
                <a:gd name="T84" fmla="*/ 2166 w 2706"/>
                <a:gd name="T85" fmla="*/ 554 h 640"/>
                <a:gd name="T86" fmla="*/ 2232 w 2706"/>
                <a:gd name="T87" fmla="*/ 540 h 640"/>
                <a:gd name="T88" fmla="*/ 2296 w 2706"/>
                <a:gd name="T89" fmla="*/ 524 h 640"/>
                <a:gd name="T90" fmla="*/ 2358 w 2706"/>
                <a:gd name="T91" fmla="*/ 508 h 640"/>
                <a:gd name="T92" fmla="*/ 2418 w 2706"/>
                <a:gd name="T93" fmla="*/ 490 h 640"/>
                <a:gd name="T94" fmla="*/ 2478 w 2706"/>
                <a:gd name="T95" fmla="*/ 472 h 640"/>
                <a:gd name="T96" fmla="*/ 2592 w 2706"/>
                <a:gd name="T97" fmla="*/ 432 h 640"/>
                <a:gd name="T98" fmla="*/ 2702 w 2706"/>
                <a:gd name="T99" fmla="*/ 390 h 640"/>
                <a:gd name="T100" fmla="*/ 2702 w 2706"/>
                <a:gd name="T101" fmla="*/ 390 h 640"/>
                <a:gd name="T102" fmla="*/ 2706 w 2706"/>
                <a:gd name="T103" fmla="*/ 388 h 640"/>
                <a:gd name="T104" fmla="*/ 2706 w 2706"/>
                <a:gd name="T105" fmla="*/ 388 h 640"/>
                <a:gd name="T106" fmla="*/ 2706 w 2706"/>
                <a:gd name="T107" fmla="*/ 0 h 640"/>
                <a:gd name="T108" fmla="*/ 2706 w 2706"/>
                <a:gd name="T109" fmla="*/ 0 h 640"/>
                <a:gd name="T110" fmla="*/ 2700 w 2706"/>
                <a:gd name="T111" fmla="*/ 0 h 640"/>
                <a:gd name="T112" fmla="*/ 270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sp>
          <p:nvSpPr>
            <p:cNvPr id="1034" name="Freeform 18"/>
            <p:cNvSpPr>
              <a:spLocks/>
            </p:cNvSpPr>
            <p:nvPr/>
          </p:nvSpPr>
          <p:spPr bwMode="hidden">
            <a:xfrm>
              <a:off x="-309563" y="4318000"/>
              <a:ext cx="8280401" cy="1209675"/>
            </a:xfrm>
            <a:custGeom>
              <a:avLst/>
              <a:gdLst>
                <a:gd name="T0" fmla="*/ 5216 w 5216"/>
                <a:gd name="T1" fmla="*/ 714 h 762"/>
                <a:gd name="T2" fmla="*/ 4984 w 5216"/>
                <a:gd name="T3" fmla="*/ 686 h 762"/>
                <a:gd name="T4" fmla="*/ 4478 w 5216"/>
                <a:gd name="T5" fmla="*/ 610 h 762"/>
                <a:gd name="T6" fmla="*/ 3914 w 5216"/>
                <a:gd name="T7" fmla="*/ 508 h 762"/>
                <a:gd name="T8" fmla="*/ 3286 w 5216"/>
                <a:gd name="T9" fmla="*/ 374 h 762"/>
                <a:gd name="T10" fmla="*/ 2946 w 5216"/>
                <a:gd name="T11" fmla="*/ 296 h 762"/>
                <a:gd name="T12" fmla="*/ 2682 w 5216"/>
                <a:gd name="T13" fmla="*/ 236 h 762"/>
                <a:gd name="T14" fmla="*/ 2430 w 5216"/>
                <a:gd name="T15" fmla="*/ 184 h 762"/>
                <a:gd name="T16" fmla="*/ 2190 w 5216"/>
                <a:gd name="T17" fmla="*/ 140 h 762"/>
                <a:gd name="T18" fmla="*/ 1960 w 5216"/>
                <a:gd name="T19" fmla="*/ 102 h 762"/>
                <a:gd name="T20" fmla="*/ 1740 w 5216"/>
                <a:gd name="T21" fmla="*/ 72 h 762"/>
                <a:gd name="T22" fmla="*/ 1334 w 5216"/>
                <a:gd name="T23" fmla="*/ 28 h 762"/>
                <a:gd name="T24" fmla="*/ 970 w 5216"/>
                <a:gd name="T25" fmla="*/ 4 h 762"/>
                <a:gd name="T26" fmla="*/ 644 w 5216"/>
                <a:gd name="T27" fmla="*/ 0 h 762"/>
                <a:gd name="T28" fmla="*/ 358 w 5216"/>
                <a:gd name="T29" fmla="*/ 10 h 762"/>
                <a:gd name="T30" fmla="*/ 110 w 5216"/>
                <a:gd name="T31" fmla="*/ 32 h 762"/>
                <a:gd name="T32" fmla="*/ 0 w 5216"/>
                <a:gd name="T33" fmla="*/ 48 h 762"/>
                <a:gd name="T34" fmla="*/ 314 w 5216"/>
                <a:gd name="T35" fmla="*/ 86 h 762"/>
                <a:gd name="T36" fmla="*/ 652 w 5216"/>
                <a:gd name="T37" fmla="*/ 140 h 762"/>
                <a:gd name="T38" fmla="*/ 1014 w 5216"/>
                <a:gd name="T39" fmla="*/ 210 h 762"/>
                <a:gd name="T40" fmla="*/ 1402 w 5216"/>
                <a:gd name="T41" fmla="*/ 296 h 762"/>
                <a:gd name="T42" fmla="*/ 1756 w 5216"/>
                <a:gd name="T43" fmla="*/ 378 h 762"/>
                <a:gd name="T44" fmla="*/ 2408 w 5216"/>
                <a:gd name="T45" fmla="*/ 516 h 762"/>
                <a:gd name="T46" fmla="*/ 2708 w 5216"/>
                <a:gd name="T47" fmla="*/ 572 h 762"/>
                <a:gd name="T48" fmla="*/ 2992 w 5216"/>
                <a:gd name="T49" fmla="*/ 620 h 762"/>
                <a:gd name="T50" fmla="*/ 3260 w 5216"/>
                <a:gd name="T51" fmla="*/ 662 h 762"/>
                <a:gd name="T52" fmla="*/ 3512 w 5216"/>
                <a:gd name="T53" fmla="*/ 694 h 762"/>
                <a:gd name="T54" fmla="*/ 3750 w 5216"/>
                <a:gd name="T55" fmla="*/ 722 h 762"/>
                <a:gd name="T56" fmla="*/ 3974 w 5216"/>
                <a:gd name="T57" fmla="*/ 740 h 762"/>
                <a:gd name="T58" fmla="*/ 4184 w 5216"/>
                <a:gd name="T59" fmla="*/ 754 h 762"/>
                <a:gd name="T60" fmla="*/ 4384 w 5216"/>
                <a:gd name="T61" fmla="*/ 762 h 762"/>
                <a:gd name="T62" fmla="*/ 4570 w 5216"/>
                <a:gd name="T63" fmla="*/ 762 h 762"/>
                <a:gd name="T64" fmla="*/ 4746 w 5216"/>
                <a:gd name="T65" fmla="*/ 758 h 762"/>
                <a:gd name="T66" fmla="*/ 4912 w 5216"/>
                <a:gd name="T67" fmla="*/ 748 h 762"/>
                <a:gd name="T68" fmla="*/ 5068 w 5216"/>
                <a:gd name="T69" fmla="*/ 732 h 762"/>
                <a:gd name="T70" fmla="*/ 5216 w 5216"/>
                <a:gd name="T71" fmla="*/ 714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sp>
          <p:nvSpPr>
            <p:cNvPr id="1035" name="Freeform 22"/>
            <p:cNvSpPr>
              <a:spLocks/>
            </p:cNvSpPr>
            <p:nvPr/>
          </p:nvSpPr>
          <p:spPr bwMode="hidden">
            <a:xfrm>
              <a:off x="3175" y="4335463"/>
              <a:ext cx="8166100" cy="1101725"/>
            </a:xfrm>
            <a:custGeom>
              <a:avLst/>
              <a:gdLst>
                <a:gd name="T0" fmla="*/ 0 w 5144"/>
                <a:gd name="T1" fmla="*/ 70 h 694"/>
                <a:gd name="T2" fmla="*/ 0 w 5144"/>
                <a:gd name="T3" fmla="*/ 70 h 694"/>
                <a:gd name="T4" fmla="*/ 18 w 5144"/>
                <a:gd name="T5" fmla="*/ 66 h 694"/>
                <a:gd name="T6" fmla="*/ 72 w 5144"/>
                <a:gd name="T7" fmla="*/ 56 h 694"/>
                <a:gd name="T8" fmla="*/ 164 w 5144"/>
                <a:gd name="T9" fmla="*/ 42 h 694"/>
                <a:gd name="T10" fmla="*/ 224 w 5144"/>
                <a:gd name="T11" fmla="*/ 34 h 694"/>
                <a:gd name="T12" fmla="*/ 294 w 5144"/>
                <a:gd name="T13" fmla="*/ 26 h 694"/>
                <a:gd name="T14" fmla="*/ 372 w 5144"/>
                <a:gd name="T15" fmla="*/ 20 h 694"/>
                <a:gd name="T16" fmla="*/ 462 w 5144"/>
                <a:gd name="T17" fmla="*/ 14 h 694"/>
                <a:gd name="T18" fmla="*/ 560 w 5144"/>
                <a:gd name="T19" fmla="*/ 8 h 694"/>
                <a:gd name="T20" fmla="*/ 670 w 5144"/>
                <a:gd name="T21" fmla="*/ 4 h 694"/>
                <a:gd name="T22" fmla="*/ 790 w 5144"/>
                <a:gd name="T23" fmla="*/ 2 h 694"/>
                <a:gd name="T24" fmla="*/ 920 w 5144"/>
                <a:gd name="T25" fmla="*/ 0 h 694"/>
                <a:gd name="T26" fmla="*/ 1060 w 5144"/>
                <a:gd name="T27" fmla="*/ 2 h 694"/>
                <a:gd name="T28" fmla="*/ 1210 w 5144"/>
                <a:gd name="T29" fmla="*/ 6 h 694"/>
                <a:gd name="T30" fmla="*/ 1372 w 5144"/>
                <a:gd name="T31" fmla="*/ 14 h 694"/>
                <a:gd name="T32" fmla="*/ 1544 w 5144"/>
                <a:gd name="T33" fmla="*/ 24 h 694"/>
                <a:gd name="T34" fmla="*/ 1726 w 5144"/>
                <a:gd name="T35" fmla="*/ 40 h 694"/>
                <a:gd name="T36" fmla="*/ 1920 w 5144"/>
                <a:gd name="T37" fmla="*/ 58 h 694"/>
                <a:gd name="T38" fmla="*/ 2126 w 5144"/>
                <a:gd name="T39" fmla="*/ 80 h 694"/>
                <a:gd name="T40" fmla="*/ 2342 w 5144"/>
                <a:gd name="T41" fmla="*/ 106 h 694"/>
                <a:gd name="T42" fmla="*/ 2570 w 5144"/>
                <a:gd name="T43" fmla="*/ 138 h 694"/>
                <a:gd name="T44" fmla="*/ 2808 w 5144"/>
                <a:gd name="T45" fmla="*/ 174 h 694"/>
                <a:gd name="T46" fmla="*/ 3058 w 5144"/>
                <a:gd name="T47" fmla="*/ 216 h 694"/>
                <a:gd name="T48" fmla="*/ 3320 w 5144"/>
                <a:gd name="T49" fmla="*/ 266 h 694"/>
                <a:gd name="T50" fmla="*/ 3594 w 5144"/>
                <a:gd name="T51" fmla="*/ 320 h 694"/>
                <a:gd name="T52" fmla="*/ 3880 w 5144"/>
                <a:gd name="T53" fmla="*/ 380 h 694"/>
                <a:gd name="T54" fmla="*/ 4178 w 5144"/>
                <a:gd name="T55" fmla="*/ 448 h 694"/>
                <a:gd name="T56" fmla="*/ 4488 w 5144"/>
                <a:gd name="T57" fmla="*/ 522 h 694"/>
                <a:gd name="T58" fmla="*/ 4810 w 5144"/>
                <a:gd name="T59" fmla="*/ 604 h 694"/>
                <a:gd name="T60" fmla="*/ 5144 w 5144"/>
                <a:gd name="T61" fmla="*/ 694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l-PL"/>
            </a:p>
          </p:txBody>
        </p:sp>
        <p:sp>
          <p:nvSpPr>
            <p:cNvPr id="1036" name="Freeform 26"/>
            <p:cNvSpPr>
              <a:spLocks/>
            </p:cNvSpPr>
            <p:nvPr/>
          </p:nvSpPr>
          <p:spPr bwMode="hidden">
            <a:xfrm>
              <a:off x="4156075" y="4316413"/>
              <a:ext cx="4940300" cy="927100"/>
            </a:xfrm>
            <a:custGeom>
              <a:avLst/>
              <a:gdLst>
                <a:gd name="T0" fmla="*/ 0 w 3112"/>
                <a:gd name="T1" fmla="*/ 584 h 584"/>
                <a:gd name="T2" fmla="*/ 0 w 3112"/>
                <a:gd name="T3" fmla="*/ 584 h 584"/>
                <a:gd name="T4" fmla="*/ 90 w 3112"/>
                <a:gd name="T5" fmla="*/ 560 h 584"/>
                <a:gd name="T6" fmla="*/ 336 w 3112"/>
                <a:gd name="T7" fmla="*/ 498 h 584"/>
                <a:gd name="T8" fmla="*/ 506 w 3112"/>
                <a:gd name="T9" fmla="*/ 456 h 584"/>
                <a:gd name="T10" fmla="*/ 702 w 3112"/>
                <a:gd name="T11" fmla="*/ 410 h 584"/>
                <a:gd name="T12" fmla="*/ 920 w 3112"/>
                <a:gd name="T13" fmla="*/ 360 h 584"/>
                <a:gd name="T14" fmla="*/ 1154 w 3112"/>
                <a:gd name="T15" fmla="*/ 306 h 584"/>
                <a:gd name="T16" fmla="*/ 1402 w 3112"/>
                <a:gd name="T17" fmla="*/ 254 h 584"/>
                <a:gd name="T18" fmla="*/ 1656 w 3112"/>
                <a:gd name="T19" fmla="*/ 202 h 584"/>
                <a:gd name="T20" fmla="*/ 1916 w 3112"/>
                <a:gd name="T21" fmla="*/ 154 h 584"/>
                <a:gd name="T22" fmla="*/ 2174 w 3112"/>
                <a:gd name="T23" fmla="*/ 108 h 584"/>
                <a:gd name="T24" fmla="*/ 2302 w 3112"/>
                <a:gd name="T25" fmla="*/ 88 h 584"/>
                <a:gd name="T26" fmla="*/ 2426 w 3112"/>
                <a:gd name="T27" fmla="*/ 68 h 584"/>
                <a:gd name="T28" fmla="*/ 2550 w 3112"/>
                <a:gd name="T29" fmla="*/ 52 h 584"/>
                <a:gd name="T30" fmla="*/ 2670 w 3112"/>
                <a:gd name="T31" fmla="*/ 36 h 584"/>
                <a:gd name="T32" fmla="*/ 2788 w 3112"/>
                <a:gd name="T33" fmla="*/ 24 h 584"/>
                <a:gd name="T34" fmla="*/ 2900 w 3112"/>
                <a:gd name="T35" fmla="*/ 14 h 584"/>
                <a:gd name="T36" fmla="*/ 3008 w 3112"/>
                <a:gd name="T37" fmla="*/ 6 h 584"/>
                <a:gd name="T38" fmla="*/ 3112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pl-PL"/>
            </a:p>
          </p:txBody>
        </p:sp>
        <p:sp useBgFill="1">
          <p:nvSpPr>
            <p:cNvPr id="1037" name="Freeform 10"/>
            <p:cNvSpPr>
              <a:spLocks/>
            </p:cNvSpPr>
            <p:nvPr/>
          </p:nvSpPr>
          <p:spPr bwMode="hidden">
            <a:xfrm>
              <a:off x="-3905251" y="4294188"/>
              <a:ext cx="13027839" cy="1892300"/>
            </a:xfrm>
            <a:custGeom>
              <a:avLst/>
              <a:gdLst>
                <a:gd name="T0" fmla="*/ 8192 w 8196"/>
                <a:gd name="T1" fmla="*/ 512 h 1192"/>
                <a:gd name="T2" fmla="*/ 8040 w 8196"/>
                <a:gd name="T3" fmla="*/ 570 h 1192"/>
                <a:gd name="T4" fmla="*/ 7878 w 8196"/>
                <a:gd name="T5" fmla="*/ 620 h 1192"/>
                <a:gd name="T6" fmla="*/ 7706 w 8196"/>
                <a:gd name="T7" fmla="*/ 666 h 1192"/>
                <a:gd name="T8" fmla="*/ 7522 w 8196"/>
                <a:gd name="T9" fmla="*/ 702 h 1192"/>
                <a:gd name="T10" fmla="*/ 7322 w 8196"/>
                <a:gd name="T11" fmla="*/ 730 h 1192"/>
                <a:gd name="T12" fmla="*/ 7106 w 8196"/>
                <a:gd name="T13" fmla="*/ 750 h 1192"/>
                <a:gd name="T14" fmla="*/ 6872 w 8196"/>
                <a:gd name="T15" fmla="*/ 762 h 1192"/>
                <a:gd name="T16" fmla="*/ 6618 w 8196"/>
                <a:gd name="T17" fmla="*/ 760 h 1192"/>
                <a:gd name="T18" fmla="*/ 6342 w 8196"/>
                <a:gd name="T19" fmla="*/ 750 h 1192"/>
                <a:gd name="T20" fmla="*/ 6042 w 8196"/>
                <a:gd name="T21" fmla="*/ 726 h 1192"/>
                <a:gd name="T22" fmla="*/ 5716 w 8196"/>
                <a:gd name="T23" fmla="*/ 690 h 1192"/>
                <a:gd name="T24" fmla="*/ 5364 w 8196"/>
                <a:gd name="T25" fmla="*/ 642 h 1192"/>
                <a:gd name="T26" fmla="*/ 4982 w 8196"/>
                <a:gd name="T27" fmla="*/ 578 h 1192"/>
                <a:gd name="T28" fmla="*/ 4568 w 8196"/>
                <a:gd name="T29" fmla="*/ 500 h 1192"/>
                <a:gd name="T30" fmla="*/ 4122 w 8196"/>
                <a:gd name="T31" fmla="*/ 406 h 1192"/>
                <a:gd name="T32" fmla="*/ 3640 w 8196"/>
                <a:gd name="T33" fmla="*/ 296 h 1192"/>
                <a:gd name="T34" fmla="*/ 3396 w 8196"/>
                <a:gd name="T35" fmla="*/ 240 h 1192"/>
                <a:gd name="T36" fmla="*/ 2934 w 8196"/>
                <a:gd name="T37" fmla="*/ 148 h 1192"/>
                <a:gd name="T38" fmla="*/ 2512 w 8196"/>
                <a:gd name="T39" fmla="*/ 82 h 1192"/>
                <a:gd name="T40" fmla="*/ 2126 w 8196"/>
                <a:gd name="T41" fmla="*/ 36 h 1192"/>
                <a:gd name="T42" fmla="*/ 1776 w 8196"/>
                <a:gd name="T43" fmla="*/ 10 h 1192"/>
                <a:gd name="T44" fmla="*/ 1462 w 8196"/>
                <a:gd name="T45" fmla="*/ 0 h 1192"/>
                <a:gd name="T46" fmla="*/ 1182 w 8196"/>
                <a:gd name="T47" fmla="*/ 4 h 1192"/>
                <a:gd name="T48" fmla="*/ 934 w 8196"/>
                <a:gd name="T49" fmla="*/ 20 h 1192"/>
                <a:gd name="T50" fmla="*/ 716 w 8196"/>
                <a:gd name="T51" fmla="*/ 44 h 1192"/>
                <a:gd name="T52" fmla="*/ 530 w 8196"/>
                <a:gd name="T53" fmla="*/ 74 h 1192"/>
                <a:gd name="T54" fmla="*/ 374 w 8196"/>
                <a:gd name="T55" fmla="*/ 108 h 1192"/>
                <a:gd name="T56" fmla="*/ 248 w 8196"/>
                <a:gd name="T57" fmla="*/ 144 h 1192"/>
                <a:gd name="T58" fmla="*/ 148 w 8196"/>
                <a:gd name="T59" fmla="*/ 176 h 1192"/>
                <a:gd name="T60" fmla="*/ 48 w 8196"/>
                <a:gd name="T61" fmla="*/ 216 h 1192"/>
                <a:gd name="T62" fmla="*/ 0 w 8196"/>
                <a:gd name="T63" fmla="*/ 240 h 1192"/>
                <a:gd name="T64" fmla="*/ 8192 w 8196"/>
                <a:gd name="T65" fmla="*/ 1192 h 1192"/>
                <a:gd name="T66" fmla="*/ 8196 w 8196"/>
                <a:gd name="T67" fmla="*/ 1186 h 1192"/>
                <a:gd name="T68" fmla="*/ 8196 w 8196"/>
                <a:gd name="T69" fmla="*/ 510 h 1192"/>
                <a:gd name="T70" fmla="*/ 8192 w 8196"/>
                <a:gd name="T71" fmla="*/ 512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l-PL"/>
            </a:p>
          </p:txBody>
        </p:sp>
      </p:grpSp>
      <p:sp>
        <p:nvSpPr>
          <p:cNvPr id="1028" name="Title Placeholder 1"/>
          <p:cNvSpPr>
            <a:spLocks noGrp="1"/>
          </p:cNvSpPr>
          <p:nvPr>
            <p:ph type="title"/>
          </p:nvPr>
        </p:nvSpPr>
        <p:spPr bwMode="auto">
          <a:xfrm>
            <a:off x="457200" y="338138"/>
            <a:ext cx="8229600" cy="12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l-PL" smtClean="0"/>
              <a:t>Kliknij, aby edytować styl</a:t>
            </a:r>
            <a:endParaRPr lang="en-US" smtClean="0"/>
          </a:p>
        </p:txBody>
      </p:sp>
      <p:sp>
        <p:nvSpPr>
          <p:cNvPr id="4" name="Date Placeholder 3"/>
          <p:cNvSpPr>
            <a:spLocks noGrp="1"/>
          </p:cNvSpPr>
          <p:nvPr>
            <p:ph type="dt" sz="half" idx="2"/>
          </p:nvPr>
        </p:nvSpPr>
        <p:spPr>
          <a:xfrm>
            <a:off x="5164138" y="6249988"/>
            <a:ext cx="3786187" cy="365125"/>
          </a:xfrm>
          <a:prstGeom prst="rect">
            <a:avLst/>
          </a:prstGeom>
        </p:spPr>
        <p:txBody>
          <a:bodyPr vert="horz" lIns="91440" tIns="45720" rIns="91440" bIns="45720" rtlCol="0" anchor="ctr"/>
          <a:lstStyle>
            <a:lvl1pPr algn="r" fontAlgn="auto">
              <a:spcBef>
                <a:spcPts val="0"/>
              </a:spcBef>
              <a:spcAft>
                <a:spcPts val="0"/>
              </a:spcAft>
              <a:defRPr sz="1000" smtClean="0">
                <a:solidFill>
                  <a:schemeClr val="tx2"/>
                </a:solidFill>
                <a:latin typeface="+mn-lt"/>
                <a:cs typeface="+mn-cs"/>
              </a:defRPr>
            </a:lvl1pPr>
          </a:lstStyle>
          <a:p>
            <a:pPr>
              <a:defRPr/>
            </a:pPr>
            <a:fld id="{CD1CFE48-D651-4171-B6BD-542DF1095B2F}" type="datetimeFigureOut">
              <a:rPr lang="pl-PL"/>
              <a:pPr>
                <a:defRPr/>
              </a:pPr>
              <a:t>2011-04-19</a:t>
            </a:fld>
            <a:endParaRPr lang="pl-PL"/>
          </a:p>
        </p:txBody>
      </p:sp>
      <p:sp>
        <p:nvSpPr>
          <p:cNvPr id="5" name="Footer Placeholder 4"/>
          <p:cNvSpPr>
            <a:spLocks noGrp="1"/>
          </p:cNvSpPr>
          <p:nvPr>
            <p:ph type="ftr" sz="quarter" idx="3"/>
          </p:nvPr>
        </p:nvSpPr>
        <p:spPr>
          <a:xfrm>
            <a:off x="193675" y="6249988"/>
            <a:ext cx="3786188" cy="365125"/>
          </a:xfrm>
          <a:prstGeom prst="rect">
            <a:avLst/>
          </a:prstGeom>
        </p:spPr>
        <p:txBody>
          <a:bodyPr vert="horz" lIns="91440" tIns="45720" rIns="91440" bIns="45720" rtlCol="0" anchor="ctr"/>
          <a:lstStyle>
            <a:lvl1pPr algn="l" fontAlgn="auto">
              <a:spcBef>
                <a:spcPts val="0"/>
              </a:spcBef>
              <a:spcAft>
                <a:spcPts val="0"/>
              </a:spcAft>
              <a:defRPr sz="1000">
                <a:solidFill>
                  <a:schemeClr val="tx2"/>
                </a:solidFill>
                <a:latin typeface="+mn-lt"/>
                <a:cs typeface="+mn-cs"/>
              </a:defRPr>
            </a:lvl1pPr>
          </a:lstStyle>
          <a:p>
            <a:pPr>
              <a:defRPr/>
            </a:pPr>
            <a:endParaRPr lang="pl-PL"/>
          </a:p>
        </p:txBody>
      </p:sp>
      <p:sp>
        <p:nvSpPr>
          <p:cNvPr id="6" name="Slide Number Placeholder 5"/>
          <p:cNvSpPr>
            <a:spLocks noGrp="1"/>
          </p:cNvSpPr>
          <p:nvPr>
            <p:ph type="sldNum" sz="quarter" idx="4"/>
          </p:nvPr>
        </p:nvSpPr>
        <p:spPr>
          <a:xfrm>
            <a:off x="3990975" y="6249988"/>
            <a:ext cx="1162050" cy="365125"/>
          </a:xfrm>
          <a:prstGeom prst="rect">
            <a:avLst/>
          </a:prstGeom>
        </p:spPr>
        <p:txBody>
          <a:bodyPr vert="horz" lIns="91440" tIns="45720" rIns="91440" bIns="45720" rtlCol="0" anchor="ctr"/>
          <a:lstStyle>
            <a:lvl1pPr algn="ctr" fontAlgn="auto">
              <a:spcBef>
                <a:spcPts val="0"/>
              </a:spcBef>
              <a:spcAft>
                <a:spcPts val="0"/>
              </a:spcAft>
              <a:defRPr sz="1000" smtClean="0">
                <a:solidFill>
                  <a:schemeClr val="tx2"/>
                </a:solidFill>
                <a:latin typeface="+mn-lt"/>
                <a:cs typeface="+mn-cs"/>
              </a:defRPr>
            </a:lvl1pPr>
          </a:lstStyle>
          <a:p>
            <a:pPr>
              <a:defRPr/>
            </a:pPr>
            <a:fld id="{4F08F46C-45E9-4B31-BE9B-3C335768A0B8}" type="slidenum">
              <a:rPr lang="pl-PL"/>
              <a:pPr>
                <a:defRPr/>
              </a:pPr>
              <a:t>‹#›</a:t>
            </a:fld>
            <a:endParaRPr lang="pl-PL"/>
          </a:p>
        </p:txBody>
      </p:sp>
      <p:sp>
        <p:nvSpPr>
          <p:cNvPr id="1032" name="Text Placeholder 2"/>
          <p:cNvSpPr>
            <a:spLocks noGrp="1"/>
          </p:cNvSpPr>
          <p:nvPr>
            <p:ph type="body" idx="1"/>
          </p:nvPr>
        </p:nvSpPr>
        <p:spPr bwMode="auto">
          <a:xfrm>
            <a:off x="871538" y="2674938"/>
            <a:ext cx="7408862"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smtClean="0"/>
          </a:p>
        </p:txBody>
      </p:sp>
    </p:spTree>
  </p:cSld>
  <p:clrMap bg1="lt1" tx1="dk1" bg2="lt2" tx2="dk2" accent1="accent1" accent2="accent2" accent3="accent3" accent4="accent4" accent5="accent5" accent6="accent6" hlink="hlink" folHlink="folHlink"/>
  <p:sldLayoutIdLst>
    <p:sldLayoutId id="2147483683" r:id="rId1"/>
    <p:sldLayoutId id="2147483678" r:id="rId2"/>
    <p:sldLayoutId id="2147483684" r:id="rId3"/>
    <p:sldLayoutId id="2147483679" r:id="rId4"/>
    <p:sldLayoutId id="2147483680" r:id="rId5"/>
    <p:sldLayoutId id="2147483681" r:id="rId6"/>
    <p:sldLayoutId id="2147483685" r:id="rId7"/>
    <p:sldLayoutId id="2147483686" r:id="rId8"/>
    <p:sldLayoutId id="2147483687" r:id="rId9"/>
    <p:sldLayoutId id="2147483682" r:id="rId10"/>
    <p:sldLayoutId id="2147483688" r:id="rId11"/>
  </p:sldLayoutIdLst>
  <p:txStyles>
    <p:titleStyle>
      <a:lvl1pPr algn="ctr" rtl="0" fontAlgn="base">
        <a:spcBef>
          <a:spcPct val="0"/>
        </a:spcBef>
        <a:spcAft>
          <a:spcPct val="0"/>
        </a:spcAft>
        <a:defRPr sz="4400" kern="1200">
          <a:solidFill>
            <a:srgbClr val="FFFFFF"/>
          </a:solidFill>
          <a:latin typeface="+mj-lt"/>
          <a:ea typeface="+mj-ea"/>
          <a:cs typeface="+mj-cs"/>
        </a:defRPr>
      </a:lvl1pPr>
      <a:lvl2pPr algn="ctr" rtl="0" fontAlgn="base">
        <a:spcBef>
          <a:spcPct val="0"/>
        </a:spcBef>
        <a:spcAft>
          <a:spcPct val="0"/>
        </a:spcAft>
        <a:defRPr sz="4400">
          <a:solidFill>
            <a:srgbClr val="FFFFFF"/>
          </a:solidFill>
          <a:latin typeface="Candara" pitchFamily="34" charset="0"/>
        </a:defRPr>
      </a:lvl2pPr>
      <a:lvl3pPr algn="ctr" rtl="0" fontAlgn="base">
        <a:spcBef>
          <a:spcPct val="0"/>
        </a:spcBef>
        <a:spcAft>
          <a:spcPct val="0"/>
        </a:spcAft>
        <a:defRPr sz="4400">
          <a:solidFill>
            <a:srgbClr val="FFFFFF"/>
          </a:solidFill>
          <a:latin typeface="Candara" pitchFamily="34" charset="0"/>
        </a:defRPr>
      </a:lvl3pPr>
      <a:lvl4pPr algn="ctr" rtl="0" fontAlgn="base">
        <a:spcBef>
          <a:spcPct val="0"/>
        </a:spcBef>
        <a:spcAft>
          <a:spcPct val="0"/>
        </a:spcAft>
        <a:defRPr sz="4400">
          <a:solidFill>
            <a:srgbClr val="FFFFFF"/>
          </a:solidFill>
          <a:latin typeface="Candara" pitchFamily="34" charset="0"/>
        </a:defRPr>
      </a:lvl4pPr>
      <a:lvl5pPr algn="ctr" rtl="0" fontAlgn="base">
        <a:spcBef>
          <a:spcPct val="0"/>
        </a:spcBef>
        <a:spcAft>
          <a:spcPct val="0"/>
        </a:spcAft>
        <a:defRPr sz="4400">
          <a:solidFill>
            <a:srgbClr val="FFFFFF"/>
          </a:solidFill>
          <a:latin typeface="Candara"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rtl="0" fontAlgn="base">
        <a:spcBef>
          <a:spcPct val="20000"/>
        </a:spcBef>
        <a:spcAft>
          <a:spcPct val="0"/>
        </a:spcAft>
        <a:buClr>
          <a:schemeClr val="accent1"/>
        </a:buClr>
        <a:buSzPct val="100000"/>
        <a:buFont typeface="Symbol" pitchFamily="18" charset="2"/>
        <a:buChar char=""/>
        <a:defRPr sz="2400" kern="1200">
          <a:solidFill>
            <a:schemeClr val="tx2"/>
          </a:solidFill>
          <a:latin typeface="+mn-lt"/>
          <a:ea typeface="+mn-ea"/>
          <a:cs typeface="+mn-cs"/>
        </a:defRPr>
      </a:lvl1pPr>
      <a:lvl2pPr marL="576263" indent="-273050" algn="l" rtl="0" fontAlgn="base">
        <a:spcBef>
          <a:spcPct val="20000"/>
        </a:spcBef>
        <a:spcAft>
          <a:spcPct val="0"/>
        </a:spcAft>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rtl="0" fontAlgn="base">
        <a:spcBef>
          <a:spcPct val="20000"/>
        </a:spcBef>
        <a:spcAft>
          <a:spcPct val="0"/>
        </a:spcAft>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rtl="0" fontAlgn="base">
        <a:spcBef>
          <a:spcPct val="20000"/>
        </a:spcBef>
        <a:spcAft>
          <a:spcPct val="0"/>
        </a:spcAft>
        <a:buClr>
          <a:schemeClr val="accent1"/>
        </a:buClr>
        <a:buSzPct val="100000"/>
        <a:buFont typeface="Symbol" pitchFamily="18" charset="2"/>
        <a:buChar char=""/>
        <a:defRPr kern="1200">
          <a:solidFill>
            <a:schemeClr val="tx2"/>
          </a:solidFill>
          <a:latin typeface="+mn-lt"/>
          <a:ea typeface="+mn-ea"/>
          <a:cs typeface="+mn-cs"/>
        </a:defRPr>
      </a:lvl4pPr>
      <a:lvl5pPr marL="1462088" indent="-228600" algn="l" rtl="0" fontAlgn="base">
        <a:spcBef>
          <a:spcPct val="20000"/>
        </a:spcBef>
        <a:spcAft>
          <a:spcPct val="0"/>
        </a:spcAft>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msdn.microsoft.com/en-us/library/system.activities.workflowinvoker.invoke.aspx"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ytuł 1"/>
          <p:cNvSpPr>
            <a:spLocks noGrp="1"/>
          </p:cNvSpPr>
          <p:nvPr>
            <p:ph type="ctrTitle"/>
          </p:nvPr>
        </p:nvSpPr>
        <p:spPr>
          <a:xfrm>
            <a:off x="685800" y="1600200"/>
            <a:ext cx="7772400" cy="1779588"/>
          </a:xfrm>
        </p:spPr>
        <p:txBody>
          <a:bodyPr anchor="ctr"/>
          <a:lstStyle/>
          <a:p>
            <a:r>
              <a:rPr lang="en-US" smtClean="0"/>
              <a:t>Windows Workflow Foundation </a:t>
            </a:r>
            <a:endParaRPr lang="pl-PL" smtClean="0"/>
          </a:p>
        </p:txBody>
      </p:sp>
      <p:sp>
        <p:nvSpPr>
          <p:cNvPr id="8195" name="Podtytuł 2"/>
          <p:cNvSpPr>
            <a:spLocks noGrp="1"/>
          </p:cNvSpPr>
          <p:nvPr>
            <p:ph type="subTitle" idx="1"/>
          </p:nvPr>
        </p:nvSpPr>
        <p:spPr>
          <a:xfrm>
            <a:off x="1371600" y="3556000"/>
            <a:ext cx="6400800" cy="1473200"/>
          </a:xfrm>
        </p:spPr>
        <p:txBody>
          <a:bodyPr/>
          <a:lstStyle/>
          <a:p>
            <a:endParaRPr lang="pl-PL"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ytuł 2"/>
          <p:cNvSpPr>
            <a:spLocks noGrp="1"/>
          </p:cNvSpPr>
          <p:nvPr>
            <p:ph type="title"/>
          </p:nvPr>
        </p:nvSpPr>
        <p:spPr>
          <a:xfrm>
            <a:off x="457200" y="338138"/>
            <a:ext cx="8229600" cy="498475"/>
          </a:xfrm>
        </p:spPr>
        <p:txBody>
          <a:bodyPr/>
          <a:lstStyle/>
          <a:p>
            <a:r>
              <a:rPr lang="pl-PL" sz="2000" smtClean="0">
                <a:solidFill>
                  <a:schemeClr val="tx1"/>
                </a:solidFill>
              </a:rPr>
              <a:t>WF Runtime</a:t>
            </a:r>
          </a:p>
        </p:txBody>
      </p:sp>
      <p:sp>
        <p:nvSpPr>
          <p:cNvPr id="21507" name="pole tekstowe 3"/>
          <p:cNvSpPr txBox="1">
            <a:spLocks noChangeArrowheads="1"/>
          </p:cNvSpPr>
          <p:nvPr/>
        </p:nvSpPr>
        <p:spPr bwMode="auto">
          <a:xfrm>
            <a:off x="323850" y="1052513"/>
            <a:ext cx="84963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ndara" pitchFamily="34" charset="0"/>
              </a:defRPr>
            </a:lvl1pPr>
            <a:lvl2pPr marL="742950" indent="-285750">
              <a:defRPr>
                <a:solidFill>
                  <a:schemeClr val="tx1"/>
                </a:solidFill>
                <a:latin typeface="Candara" pitchFamily="34" charset="0"/>
              </a:defRPr>
            </a:lvl2pPr>
            <a:lvl3pPr marL="1143000" indent="-228600">
              <a:defRPr>
                <a:solidFill>
                  <a:schemeClr val="tx1"/>
                </a:solidFill>
                <a:latin typeface="Candara" pitchFamily="34" charset="0"/>
              </a:defRPr>
            </a:lvl3pPr>
            <a:lvl4pPr marL="1600200" indent="-228600">
              <a:defRPr>
                <a:solidFill>
                  <a:schemeClr val="tx1"/>
                </a:solidFill>
                <a:latin typeface="Candara" pitchFamily="34" charset="0"/>
              </a:defRPr>
            </a:lvl4pPr>
            <a:lvl5pPr marL="2057400" indent="-228600">
              <a:defRPr>
                <a:solidFill>
                  <a:schemeClr val="tx1"/>
                </a:solidFill>
                <a:latin typeface="Candara" pitchFamily="34" charset="0"/>
              </a:defRPr>
            </a:lvl5pPr>
            <a:lvl6pPr marL="2514600" indent="-228600" fontAlgn="base">
              <a:spcBef>
                <a:spcPct val="0"/>
              </a:spcBef>
              <a:spcAft>
                <a:spcPct val="0"/>
              </a:spcAft>
              <a:defRPr>
                <a:solidFill>
                  <a:schemeClr val="tx1"/>
                </a:solidFill>
                <a:latin typeface="Candara" pitchFamily="34" charset="0"/>
              </a:defRPr>
            </a:lvl6pPr>
            <a:lvl7pPr marL="2971800" indent="-228600" fontAlgn="base">
              <a:spcBef>
                <a:spcPct val="0"/>
              </a:spcBef>
              <a:spcAft>
                <a:spcPct val="0"/>
              </a:spcAft>
              <a:defRPr>
                <a:solidFill>
                  <a:schemeClr val="tx1"/>
                </a:solidFill>
                <a:latin typeface="Candara" pitchFamily="34" charset="0"/>
              </a:defRPr>
            </a:lvl7pPr>
            <a:lvl8pPr marL="3429000" indent="-228600" fontAlgn="base">
              <a:spcBef>
                <a:spcPct val="0"/>
              </a:spcBef>
              <a:spcAft>
                <a:spcPct val="0"/>
              </a:spcAft>
              <a:defRPr>
                <a:solidFill>
                  <a:schemeClr val="tx1"/>
                </a:solidFill>
                <a:latin typeface="Candara" pitchFamily="34" charset="0"/>
              </a:defRPr>
            </a:lvl8pPr>
            <a:lvl9pPr marL="3886200" indent="-228600" fontAlgn="base">
              <a:spcBef>
                <a:spcPct val="0"/>
              </a:spcBef>
              <a:spcAft>
                <a:spcPct val="0"/>
              </a:spcAft>
              <a:defRPr>
                <a:solidFill>
                  <a:schemeClr val="tx1"/>
                </a:solidFill>
                <a:latin typeface="Candara" pitchFamily="34" charset="0"/>
              </a:defRPr>
            </a:lvl9pPr>
          </a:lstStyle>
          <a:p>
            <a:r>
              <a:rPr lang="pl-PL"/>
              <a:t>WF runtime „widzi” aktywności, aktywności, aktywności (nie Sequence, Parallel, Recurrence).</a:t>
            </a:r>
          </a:p>
          <a:p>
            <a:r>
              <a:rPr lang="pl-PL"/>
              <a:t>WF runtime jest „sędzią” pilnuje reguł.</a:t>
            </a:r>
          </a:p>
          <a:p>
            <a:r>
              <a:rPr lang="pl-PL"/>
              <a:t>Podczas wykonywania wielu procesów persystuje te, które się nudzą.</a:t>
            </a:r>
          </a:p>
          <a:p>
            <a:r>
              <a:rPr lang="pl-PL"/>
              <a:t>Tracking – Runtime podczas wykonywania aplikacji „loguje” pewne informacje, przez co wiemy, w którym miejscu jest nasz proces.</a:t>
            </a:r>
          </a:p>
          <a:p>
            <a:endParaRPr lang="pl-PL"/>
          </a:p>
        </p:txBody>
      </p:sp>
      <p:grpSp>
        <p:nvGrpSpPr>
          <p:cNvPr id="46" name="Group 118"/>
          <p:cNvGrpSpPr/>
          <p:nvPr/>
        </p:nvGrpSpPr>
        <p:grpSpPr>
          <a:xfrm>
            <a:off x="407570" y="4472776"/>
            <a:ext cx="1600200" cy="1295400"/>
            <a:chOff x="6444827" y="1787856"/>
            <a:chExt cx="2089573" cy="1828800"/>
          </a:xfrm>
          <a:effectLst>
            <a:outerShdw blurRad="76200" dir="18900000" sy="23000" kx="-1200000" algn="bl" rotWithShape="0">
              <a:prstClr val="black">
                <a:alpha val="20000"/>
              </a:prstClr>
            </a:outerShdw>
          </a:effectLst>
        </p:grpSpPr>
        <p:cxnSp>
          <p:nvCxnSpPr>
            <p:cNvPr id="48" name="Straight Arrow Connector 10"/>
            <p:cNvCxnSpPr/>
            <p:nvPr/>
          </p:nvCxnSpPr>
          <p:spPr>
            <a:xfrm rot="10800000" flipV="1">
              <a:off x="7086600" y="2206956"/>
              <a:ext cx="419100" cy="34290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49" name="Straight Arrow Connector 11"/>
            <p:cNvCxnSpPr/>
            <p:nvPr/>
          </p:nvCxnSpPr>
          <p:spPr>
            <a:xfrm>
              <a:off x="7886700" y="2206956"/>
              <a:ext cx="342900" cy="57150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50" name="Straight Arrow Connector 12"/>
            <p:cNvCxnSpPr/>
            <p:nvPr/>
          </p:nvCxnSpPr>
          <p:spPr>
            <a:xfrm rot="5400000">
              <a:off x="7696200" y="2930856"/>
              <a:ext cx="533400" cy="53340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grpSp>
          <p:nvGrpSpPr>
            <p:cNvPr id="51" name="Group 42"/>
            <p:cNvGrpSpPr/>
            <p:nvPr/>
          </p:nvGrpSpPr>
          <p:grpSpPr>
            <a:xfrm>
              <a:off x="6444827" y="1787856"/>
              <a:ext cx="2089573" cy="1828800"/>
              <a:chOff x="6521027" y="2098344"/>
              <a:chExt cx="2089573" cy="1828800"/>
            </a:xfrm>
          </p:grpSpPr>
          <p:sp>
            <p:nvSpPr>
              <p:cNvPr id="52" name="Rectangle 14"/>
              <p:cNvSpPr/>
              <p:nvPr/>
            </p:nvSpPr>
            <p:spPr>
              <a:xfrm>
                <a:off x="7467600" y="2098344"/>
                <a:ext cx="609600" cy="1524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sp>
            <p:nvSpPr>
              <p:cNvPr id="53" name="Flowchart: Decision 15"/>
              <p:cNvSpPr/>
              <p:nvPr/>
            </p:nvSpPr>
            <p:spPr>
              <a:xfrm>
                <a:off x="7581900" y="2403144"/>
                <a:ext cx="381000" cy="228600"/>
              </a:xfrm>
              <a:prstGeom prst="flowChartDecision">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sp>
            <p:nvSpPr>
              <p:cNvPr id="54" name="Rectangle 16"/>
              <p:cNvSpPr/>
              <p:nvPr/>
            </p:nvSpPr>
            <p:spPr>
              <a:xfrm>
                <a:off x="6858000" y="2860344"/>
                <a:ext cx="609600" cy="1524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dirty="0"/>
              </a:p>
            </p:txBody>
          </p:sp>
          <p:sp>
            <p:nvSpPr>
              <p:cNvPr id="55" name="Rectangle 17"/>
              <p:cNvSpPr/>
              <p:nvPr/>
            </p:nvSpPr>
            <p:spPr>
              <a:xfrm>
                <a:off x="8001000" y="3088944"/>
                <a:ext cx="609600" cy="1524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sp>
            <p:nvSpPr>
              <p:cNvPr id="56" name="Rectangle 18"/>
              <p:cNvSpPr/>
              <p:nvPr/>
            </p:nvSpPr>
            <p:spPr>
              <a:xfrm>
                <a:off x="6858000" y="3317544"/>
                <a:ext cx="609600" cy="1524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sp>
            <p:nvSpPr>
              <p:cNvPr id="57" name="Rectangle 19"/>
              <p:cNvSpPr/>
              <p:nvPr/>
            </p:nvSpPr>
            <p:spPr>
              <a:xfrm>
                <a:off x="7467600" y="3774744"/>
                <a:ext cx="609600" cy="1524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cxnSp>
            <p:nvCxnSpPr>
              <p:cNvPr id="58" name="Straight Arrow Connector 20"/>
              <p:cNvCxnSpPr>
                <a:stCxn id="52" idx="2"/>
                <a:endCxn id="53" idx="0"/>
              </p:cNvCxnSpPr>
              <p:nvPr/>
            </p:nvCxnSpPr>
            <p:spPr>
              <a:xfrm rot="5400000">
                <a:off x="7696200" y="2326944"/>
                <a:ext cx="152400" cy="1588"/>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59" name="Straight Arrow Connector 21"/>
              <p:cNvCxnSpPr>
                <a:stCxn id="54" idx="2"/>
                <a:endCxn id="56" idx="0"/>
              </p:cNvCxnSpPr>
              <p:nvPr/>
            </p:nvCxnSpPr>
            <p:spPr>
              <a:xfrm rot="5400000">
                <a:off x="7010400" y="3165144"/>
                <a:ext cx="304800" cy="1588"/>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60" name="Freeform 22"/>
              <p:cNvSpPr/>
              <p:nvPr/>
            </p:nvSpPr>
            <p:spPr>
              <a:xfrm>
                <a:off x="6521027" y="2499664"/>
                <a:ext cx="1050350" cy="891177"/>
              </a:xfrm>
              <a:custGeom>
                <a:avLst/>
                <a:gdLst>
                  <a:gd name="connsiteX0" fmla="*/ 321733 w 1050350"/>
                  <a:gd name="connsiteY0" fmla="*/ 891177 h 891177"/>
                  <a:gd name="connsiteX1" fmla="*/ 121436 w 1050350"/>
                  <a:gd name="connsiteY1" fmla="*/ 145143 h 891177"/>
                  <a:gd name="connsiteX2" fmla="*/ 1050350 w 1050350"/>
                  <a:gd name="connsiteY2" fmla="*/ 20320 h 891177"/>
                </a:gdLst>
                <a:ahLst/>
                <a:cxnLst>
                  <a:cxn ang="0">
                    <a:pos x="connsiteX0" y="connsiteY0"/>
                  </a:cxn>
                  <a:cxn ang="0">
                    <a:pos x="connsiteX1" y="connsiteY1"/>
                  </a:cxn>
                  <a:cxn ang="0">
                    <a:pos x="connsiteX2" y="connsiteY2"/>
                  </a:cxn>
                </a:cxnLst>
                <a:rect l="l" t="t" r="r" b="b"/>
                <a:pathLst>
                  <a:path w="1050350" h="891177">
                    <a:moveTo>
                      <a:pt x="321733" y="891177"/>
                    </a:moveTo>
                    <a:cubicBezTo>
                      <a:pt x="160866" y="590731"/>
                      <a:pt x="0" y="290286"/>
                      <a:pt x="121436" y="145143"/>
                    </a:cubicBezTo>
                    <a:cubicBezTo>
                      <a:pt x="242872" y="0"/>
                      <a:pt x="927462" y="43059"/>
                      <a:pt x="1050350" y="20320"/>
                    </a:cubicBezTo>
                  </a:path>
                </a:pathLst>
              </a:custGeom>
              <a:ln>
                <a:tailEnd type="triangle"/>
              </a:ln>
            </p:spPr>
            <p:style>
              <a:lnRef idx="1">
                <a:schemeClr val="accent2"/>
              </a:lnRef>
              <a:fillRef idx="0">
                <a:schemeClr val="accent2"/>
              </a:fillRef>
              <a:effectRef idx="0">
                <a:schemeClr val="accent2"/>
              </a:effectRef>
              <a:fontRef idx="minor">
                <a:schemeClr val="tx1"/>
              </a:fontRef>
            </p:style>
            <p:txBody>
              <a:bodyPr anchor="ctr"/>
              <a:lstStyle/>
              <a:p>
                <a:pPr algn="ctr" fontAlgn="auto">
                  <a:spcBef>
                    <a:spcPts val="0"/>
                  </a:spcBef>
                  <a:spcAft>
                    <a:spcPts val="0"/>
                  </a:spcAft>
                  <a:defRPr/>
                </a:pPr>
                <a:endParaRPr lang="en-US"/>
              </a:p>
            </p:txBody>
          </p:sp>
        </p:grpSp>
      </p:grpSp>
      <p:sp>
        <p:nvSpPr>
          <p:cNvPr id="61" name="Rectangle 25"/>
          <p:cNvSpPr/>
          <p:nvPr/>
        </p:nvSpPr>
        <p:spPr bwMode="auto">
          <a:xfrm>
            <a:off x="407570" y="4244176"/>
            <a:ext cx="1676400" cy="1752600"/>
          </a:xfrm>
          <a:prstGeom prst="rect">
            <a:avLst/>
          </a:prstGeom>
          <a:no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91436" tIns="45718" rIns="91436" bIns="45718" anchor="ctr"/>
          <a:lstStyle/>
          <a:p>
            <a:pPr algn="ctr" defTabSz="914099">
              <a:defRPr/>
            </a:pPr>
            <a:endParaRPr lang="en-US" sz="2300" dirty="0">
              <a:solidFill>
                <a:srgbClr val="FFFFFF"/>
              </a:solidFill>
            </a:endParaRPr>
          </a:p>
        </p:txBody>
      </p:sp>
      <p:sp>
        <p:nvSpPr>
          <p:cNvPr id="62" name="Circular Arrow 8"/>
          <p:cNvSpPr/>
          <p:nvPr/>
        </p:nvSpPr>
        <p:spPr>
          <a:xfrm>
            <a:off x="3760788" y="3405188"/>
            <a:ext cx="685800" cy="685800"/>
          </a:xfrm>
          <a:prstGeom prst="circularArrow">
            <a:avLst>
              <a:gd name="adj1" fmla="val 11714"/>
              <a:gd name="adj2" fmla="val 1142319"/>
              <a:gd name="adj3" fmla="val 8079148"/>
              <a:gd name="adj4" fmla="val 10800000"/>
              <a:gd name="adj5" fmla="val 1892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63" name="Frame 24"/>
          <p:cNvSpPr/>
          <p:nvPr/>
        </p:nvSpPr>
        <p:spPr>
          <a:xfrm>
            <a:off x="103188" y="3328988"/>
            <a:ext cx="4419600" cy="3124200"/>
          </a:xfrm>
          <a:prstGeom prst="frame">
            <a:avLst>
              <a:gd name="adj1" fmla="val 2094"/>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64" name="TextBox 26"/>
          <p:cNvSpPr txBox="1">
            <a:spLocks noChangeArrowheads="1"/>
          </p:cNvSpPr>
          <p:nvPr/>
        </p:nvSpPr>
        <p:spPr bwMode="auto">
          <a:xfrm>
            <a:off x="1931988" y="3481388"/>
            <a:ext cx="2133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ndara" pitchFamily="34" charset="0"/>
              </a:defRPr>
            </a:lvl1pPr>
            <a:lvl2pPr marL="742950" indent="-285750">
              <a:defRPr>
                <a:solidFill>
                  <a:schemeClr val="tx1"/>
                </a:solidFill>
                <a:latin typeface="Candara" pitchFamily="34" charset="0"/>
              </a:defRPr>
            </a:lvl2pPr>
            <a:lvl3pPr marL="1143000" indent="-228600">
              <a:defRPr>
                <a:solidFill>
                  <a:schemeClr val="tx1"/>
                </a:solidFill>
                <a:latin typeface="Candara" pitchFamily="34" charset="0"/>
              </a:defRPr>
            </a:lvl3pPr>
            <a:lvl4pPr marL="1600200" indent="-228600">
              <a:defRPr>
                <a:solidFill>
                  <a:schemeClr val="tx1"/>
                </a:solidFill>
                <a:latin typeface="Candara" pitchFamily="34" charset="0"/>
              </a:defRPr>
            </a:lvl4pPr>
            <a:lvl5pPr marL="2057400" indent="-228600">
              <a:defRPr>
                <a:solidFill>
                  <a:schemeClr val="tx1"/>
                </a:solidFill>
                <a:latin typeface="Candara" pitchFamily="34" charset="0"/>
              </a:defRPr>
            </a:lvl5pPr>
            <a:lvl6pPr marL="2514600" indent="-228600" fontAlgn="base">
              <a:spcBef>
                <a:spcPct val="0"/>
              </a:spcBef>
              <a:spcAft>
                <a:spcPct val="0"/>
              </a:spcAft>
              <a:defRPr>
                <a:solidFill>
                  <a:schemeClr val="tx1"/>
                </a:solidFill>
                <a:latin typeface="Candara" pitchFamily="34" charset="0"/>
              </a:defRPr>
            </a:lvl6pPr>
            <a:lvl7pPr marL="2971800" indent="-228600" fontAlgn="base">
              <a:spcBef>
                <a:spcPct val="0"/>
              </a:spcBef>
              <a:spcAft>
                <a:spcPct val="0"/>
              </a:spcAft>
              <a:defRPr>
                <a:solidFill>
                  <a:schemeClr val="tx1"/>
                </a:solidFill>
                <a:latin typeface="Candara" pitchFamily="34" charset="0"/>
              </a:defRPr>
            </a:lvl7pPr>
            <a:lvl8pPr marL="3429000" indent="-228600" fontAlgn="base">
              <a:spcBef>
                <a:spcPct val="0"/>
              </a:spcBef>
              <a:spcAft>
                <a:spcPct val="0"/>
              </a:spcAft>
              <a:defRPr>
                <a:solidFill>
                  <a:schemeClr val="tx1"/>
                </a:solidFill>
                <a:latin typeface="Candara" pitchFamily="34" charset="0"/>
              </a:defRPr>
            </a:lvl8pPr>
            <a:lvl9pPr marL="3886200" indent="-228600" fontAlgn="base">
              <a:spcBef>
                <a:spcPct val="0"/>
              </a:spcBef>
              <a:spcAft>
                <a:spcPct val="0"/>
              </a:spcAft>
              <a:defRPr>
                <a:solidFill>
                  <a:schemeClr val="tx1"/>
                </a:solidFill>
                <a:latin typeface="Candara" pitchFamily="34" charset="0"/>
              </a:defRPr>
            </a:lvl9pPr>
          </a:lstStyle>
          <a:p>
            <a:r>
              <a:rPr lang="en-US" sz="2800"/>
              <a:t>WF Runtime</a:t>
            </a:r>
          </a:p>
        </p:txBody>
      </p:sp>
      <p:sp>
        <p:nvSpPr>
          <p:cNvPr id="65" name="Flowchart: Process 27"/>
          <p:cNvSpPr/>
          <p:nvPr/>
        </p:nvSpPr>
        <p:spPr>
          <a:xfrm>
            <a:off x="2770188" y="4700588"/>
            <a:ext cx="1676400" cy="167957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Extensions</a:t>
            </a:r>
          </a:p>
          <a:p>
            <a:pPr algn="ctr" fontAlgn="auto">
              <a:spcBef>
                <a:spcPts val="0"/>
              </a:spcBef>
              <a:spcAft>
                <a:spcPts val="0"/>
              </a:spcAft>
              <a:defRPr/>
            </a:pPr>
            <a:endParaRPr lang="en-US" dirty="0"/>
          </a:p>
          <a:p>
            <a:pPr algn="ctr" fontAlgn="auto">
              <a:spcBef>
                <a:spcPts val="0"/>
              </a:spcBef>
              <a:spcAft>
                <a:spcPts val="0"/>
              </a:spcAft>
              <a:defRPr/>
            </a:pPr>
            <a:endParaRPr lang="en-US" dirty="0"/>
          </a:p>
          <a:p>
            <a:pPr algn="ctr" fontAlgn="auto">
              <a:spcBef>
                <a:spcPts val="0"/>
              </a:spcBef>
              <a:spcAft>
                <a:spcPts val="0"/>
              </a:spcAft>
              <a:defRPr/>
            </a:pPr>
            <a:endParaRPr lang="en-US" dirty="0"/>
          </a:p>
          <a:p>
            <a:pPr algn="ctr" fontAlgn="auto">
              <a:spcBef>
                <a:spcPts val="0"/>
              </a:spcBef>
              <a:spcAft>
                <a:spcPts val="0"/>
              </a:spcAft>
              <a:defRPr/>
            </a:pPr>
            <a:endParaRPr lang="en-US" dirty="0"/>
          </a:p>
        </p:txBody>
      </p:sp>
      <p:sp>
        <p:nvSpPr>
          <p:cNvPr id="66" name="Flowchart: Process 28"/>
          <p:cNvSpPr/>
          <p:nvPr/>
        </p:nvSpPr>
        <p:spPr>
          <a:xfrm>
            <a:off x="2998370" y="5234776"/>
            <a:ext cx="1295400" cy="381000"/>
          </a:xfrm>
          <a:prstGeom prst="flowChartProcess">
            <a:avLst/>
          </a:prstGeom>
        </p:spPr>
        <p:style>
          <a:lnRef idx="1">
            <a:schemeClr val="accent4"/>
          </a:lnRef>
          <a:fillRef idx="3">
            <a:schemeClr val="accent4"/>
          </a:fillRef>
          <a:effectRef idx="2">
            <a:schemeClr val="accent4"/>
          </a:effectRef>
          <a:fontRef idx="minor">
            <a:schemeClr val="lt1"/>
          </a:fontRef>
        </p:style>
        <p:txBody>
          <a:bodyPr anchor="ctr"/>
          <a:lstStyle/>
          <a:p>
            <a:pPr algn="ctr" fontAlgn="auto">
              <a:spcBef>
                <a:spcPts val="0"/>
              </a:spcBef>
              <a:spcAft>
                <a:spcPts val="0"/>
              </a:spcAft>
              <a:defRPr/>
            </a:pPr>
            <a:r>
              <a:rPr lang="en-US" sz="1600" dirty="0"/>
              <a:t>Persistence</a:t>
            </a:r>
            <a:endParaRPr lang="en-US" sz="1600" dirty="0"/>
          </a:p>
        </p:txBody>
      </p:sp>
      <p:sp>
        <p:nvSpPr>
          <p:cNvPr id="67" name="Flowchart: Process 29"/>
          <p:cNvSpPr/>
          <p:nvPr/>
        </p:nvSpPr>
        <p:spPr>
          <a:xfrm>
            <a:off x="2998370" y="5768176"/>
            <a:ext cx="1295400" cy="381000"/>
          </a:xfrm>
          <a:prstGeom prst="flowChartProcess">
            <a:avLst/>
          </a:prstGeom>
        </p:spPr>
        <p:style>
          <a:lnRef idx="1">
            <a:schemeClr val="accent4"/>
          </a:lnRef>
          <a:fillRef idx="3">
            <a:schemeClr val="accent4"/>
          </a:fillRef>
          <a:effectRef idx="2">
            <a:schemeClr val="accent4"/>
          </a:effectRef>
          <a:fontRef idx="minor">
            <a:schemeClr val="lt1"/>
          </a:fontRef>
        </p:style>
        <p:txBody>
          <a:bodyPr anchor="ctr"/>
          <a:lstStyle/>
          <a:p>
            <a:pPr algn="ctr" fontAlgn="auto">
              <a:spcBef>
                <a:spcPts val="0"/>
              </a:spcBef>
              <a:spcAft>
                <a:spcPts val="0"/>
              </a:spcAft>
              <a:defRPr/>
            </a:pPr>
            <a:r>
              <a:rPr lang="en-US" sz="1600" dirty="0"/>
              <a:t>Tracking</a:t>
            </a:r>
            <a:endParaRPr lang="en-US" sz="1600" dirty="0"/>
          </a:p>
        </p:txBody>
      </p:sp>
      <p:sp>
        <p:nvSpPr>
          <p:cNvPr id="68" name="Rectangle 30"/>
          <p:cNvSpPr/>
          <p:nvPr/>
        </p:nvSpPr>
        <p:spPr>
          <a:xfrm>
            <a:off x="4293770" y="5387176"/>
            <a:ext cx="533400" cy="76200"/>
          </a:xfrm>
          <a:prstGeom prst="rect">
            <a:avLst/>
          </a:prstGeom>
        </p:spPr>
        <p:style>
          <a:lnRef idx="1">
            <a:schemeClr val="accent4"/>
          </a:lnRef>
          <a:fillRef idx="3">
            <a:schemeClr val="accent4"/>
          </a:fillRef>
          <a:effectRef idx="2">
            <a:schemeClr val="accent4"/>
          </a:effectRef>
          <a:fontRef idx="minor">
            <a:schemeClr val="lt1"/>
          </a:fontRef>
        </p:style>
        <p:txBody>
          <a:bodyPr anchor="ctr"/>
          <a:lstStyle/>
          <a:p>
            <a:pPr algn="ctr" fontAlgn="auto">
              <a:spcBef>
                <a:spcPts val="0"/>
              </a:spcBef>
              <a:spcAft>
                <a:spcPts val="0"/>
              </a:spcAft>
              <a:defRPr/>
            </a:pPr>
            <a:endParaRPr lang="en-US"/>
          </a:p>
        </p:txBody>
      </p:sp>
      <p:sp>
        <p:nvSpPr>
          <p:cNvPr id="69" name="Oval 31"/>
          <p:cNvSpPr/>
          <p:nvPr/>
        </p:nvSpPr>
        <p:spPr>
          <a:xfrm>
            <a:off x="4750970" y="5310976"/>
            <a:ext cx="304800" cy="2286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fontAlgn="auto">
              <a:spcBef>
                <a:spcPts val="0"/>
              </a:spcBef>
              <a:spcAft>
                <a:spcPts val="0"/>
              </a:spcAft>
              <a:defRPr/>
            </a:pPr>
            <a:endParaRPr lang="en-US"/>
          </a:p>
        </p:txBody>
      </p:sp>
      <p:sp>
        <p:nvSpPr>
          <p:cNvPr id="70" name="TextBox 32"/>
          <p:cNvSpPr txBox="1">
            <a:spLocks noChangeArrowheads="1"/>
          </p:cNvSpPr>
          <p:nvPr/>
        </p:nvSpPr>
        <p:spPr bwMode="auto">
          <a:xfrm>
            <a:off x="4903788" y="5246688"/>
            <a:ext cx="2133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ndara" pitchFamily="34" charset="0"/>
              </a:defRPr>
            </a:lvl1pPr>
            <a:lvl2pPr marL="742950" indent="-285750">
              <a:defRPr>
                <a:solidFill>
                  <a:schemeClr val="tx1"/>
                </a:solidFill>
                <a:latin typeface="Candara" pitchFamily="34" charset="0"/>
              </a:defRPr>
            </a:lvl2pPr>
            <a:lvl3pPr marL="1143000" indent="-228600">
              <a:defRPr>
                <a:solidFill>
                  <a:schemeClr val="tx1"/>
                </a:solidFill>
                <a:latin typeface="Candara" pitchFamily="34" charset="0"/>
              </a:defRPr>
            </a:lvl3pPr>
            <a:lvl4pPr marL="1600200" indent="-228600">
              <a:defRPr>
                <a:solidFill>
                  <a:schemeClr val="tx1"/>
                </a:solidFill>
                <a:latin typeface="Candara" pitchFamily="34" charset="0"/>
              </a:defRPr>
            </a:lvl4pPr>
            <a:lvl5pPr marL="2057400" indent="-228600">
              <a:defRPr>
                <a:solidFill>
                  <a:schemeClr val="tx1"/>
                </a:solidFill>
                <a:latin typeface="Candara" pitchFamily="34" charset="0"/>
              </a:defRPr>
            </a:lvl5pPr>
            <a:lvl6pPr marL="2514600" indent="-228600" fontAlgn="base">
              <a:spcBef>
                <a:spcPct val="0"/>
              </a:spcBef>
              <a:spcAft>
                <a:spcPct val="0"/>
              </a:spcAft>
              <a:defRPr>
                <a:solidFill>
                  <a:schemeClr val="tx1"/>
                </a:solidFill>
                <a:latin typeface="Candara" pitchFamily="34" charset="0"/>
              </a:defRPr>
            </a:lvl6pPr>
            <a:lvl7pPr marL="2971800" indent="-228600" fontAlgn="base">
              <a:spcBef>
                <a:spcPct val="0"/>
              </a:spcBef>
              <a:spcAft>
                <a:spcPct val="0"/>
              </a:spcAft>
              <a:defRPr>
                <a:solidFill>
                  <a:schemeClr val="tx1"/>
                </a:solidFill>
                <a:latin typeface="Candara" pitchFamily="34" charset="0"/>
              </a:defRPr>
            </a:lvl7pPr>
            <a:lvl8pPr marL="3429000" indent="-228600" fontAlgn="base">
              <a:spcBef>
                <a:spcPct val="0"/>
              </a:spcBef>
              <a:spcAft>
                <a:spcPct val="0"/>
              </a:spcAft>
              <a:defRPr>
                <a:solidFill>
                  <a:schemeClr val="tx1"/>
                </a:solidFill>
                <a:latin typeface="Candara" pitchFamily="34" charset="0"/>
              </a:defRPr>
            </a:lvl8pPr>
            <a:lvl9pPr marL="3886200" indent="-228600" fontAlgn="base">
              <a:spcBef>
                <a:spcPct val="0"/>
              </a:spcBef>
              <a:spcAft>
                <a:spcPct val="0"/>
              </a:spcAft>
              <a:defRPr>
                <a:solidFill>
                  <a:schemeClr val="tx1"/>
                </a:solidFill>
                <a:latin typeface="Candara" pitchFamily="34" charset="0"/>
              </a:defRPr>
            </a:lvl9pPr>
          </a:lstStyle>
          <a:p>
            <a:r>
              <a:rPr lang="en-US"/>
              <a:t>PersistenceProvider</a:t>
            </a:r>
          </a:p>
        </p:txBody>
      </p:sp>
      <p:sp>
        <p:nvSpPr>
          <p:cNvPr id="71" name="Rectangle 33"/>
          <p:cNvSpPr/>
          <p:nvPr/>
        </p:nvSpPr>
        <p:spPr>
          <a:xfrm>
            <a:off x="4293770" y="5920576"/>
            <a:ext cx="533400" cy="76200"/>
          </a:xfrm>
          <a:prstGeom prst="rect">
            <a:avLst/>
          </a:prstGeom>
        </p:spPr>
        <p:style>
          <a:lnRef idx="1">
            <a:schemeClr val="accent4"/>
          </a:lnRef>
          <a:fillRef idx="3">
            <a:schemeClr val="accent4"/>
          </a:fillRef>
          <a:effectRef idx="2">
            <a:schemeClr val="accent4"/>
          </a:effectRef>
          <a:fontRef idx="minor">
            <a:schemeClr val="lt1"/>
          </a:fontRef>
        </p:style>
        <p:txBody>
          <a:bodyPr anchor="ctr"/>
          <a:lstStyle/>
          <a:p>
            <a:pPr algn="ctr" fontAlgn="auto">
              <a:spcBef>
                <a:spcPts val="0"/>
              </a:spcBef>
              <a:spcAft>
                <a:spcPts val="0"/>
              </a:spcAft>
              <a:defRPr/>
            </a:pPr>
            <a:endParaRPr lang="en-US"/>
          </a:p>
        </p:txBody>
      </p:sp>
      <p:sp>
        <p:nvSpPr>
          <p:cNvPr id="72" name="Oval 34"/>
          <p:cNvSpPr/>
          <p:nvPr/>
        </p:nvSpPr>
        <p:spPr>
          <a:xfrm>
            <a:off x="4750970" y="5844376"/>
            <a:ext cx="304800" cy="2286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fontAlgn="auto">
              <a:spcBef>
                <a:spcPts val="0"/>
              </a:spcBef>
              <a:spcAft>
                <a:spcPts val="0"/>
              </a:spcAft>
              <a:defRPr/>
            </a:pPr>
            <a:endParaRPr lang="en-US"/>
          </a:p>
        </p:txBody>
      </p:sp>
      <p:sp>
        <p:nvSpPr>
          <p:cNvPr id="73" name="TextBox 35"/>
          <p:cNvSpPr txBox="1">
            <a:spLocks noChangeArrowheads="1"/>
          </p:cNvSpPr>
          <p:nvPr/>
        </p:nvSpPr>
        <p:spPr bwMode="auto">
          <a:xfrm>
            <a:off x="4919663" y="5767388"/>
            <a:ext cx="2133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ndara" pitchFamily="34" charset="0"/>
              </a:defRPr>
            </a:lvl1pPr>
            <a:lvl2pPr marL="742950" indent="-285750">
              <a:defRPr>
                <a:solidFill>
                  <a:schemeClr val="tx1"/>
                </a:solidFill>
                <a:latin typeface="Candara" pitchFamily="34" charset="0"/>
              </a:defRPr>
            </a:lvl2pPr>
            <a:lvl3pPr marL="1143000" indent="-228600">
              <a:defRPr>
                <a:solidFill>
                  <a:schemeClr val="tx1"/>
                </a:solidFill>
                <a:latin typeface="Candara" pitchFamily="34" charset="0"/>
              </a:defRPr>
            </a:lvl3pPr>
            <a:lvl4pPr marL="1600200" indent="-228600">
              <a:defRPr>
                <a:solidFill>
                  <a:schemeClr val="tx1"/>
                </a:solidFill>
                <a:latin typeface="Candara" pitchFamily="34" charset="0"/>
              </a:defRPr>
            </a:lvl4pPr>
            <a:lvl5pPr marL="2057400" indent="-228600">
              <a:defRPr>
                <a:solidFill>
                  <a:schemeClr val="tx1"/>
                </a:solidFill>
                <a:latin typeface="Candara" pitchFamily="34" charset="0"/>
              </a:defRPr>
            </a:lvl5pPr>
            <a:lvl6pPr marL="2514600" indent="-228600" fontAlgn="base">
              <a:spcBef>
                <a:spcPct val="0"/>
              </a:spcBef>
              <a:spcAft>
                <a:spcPct val="0"/>
              </a:spcAft>
              <a:defRPr>
                <a:solidFill>
                  <a:schemeClr val="tx1"/>
                </a:solidFill>
                <a:latin typeface="Candara" pitchFamily="34" charset="0"/>
              </a:defRPr>
            </a:lvl6pPr>
            <a:lvl7pPr marL="2971800" indent="-228600" fontAlgn="base">
              <a:spcBef>
                <a:spcPct val="0"/>
              </a:spcBef>
              <a:spcAft>
                <a:spcPct val="0"/>
              </a:spcAft>
              <a:defRPr>
                <a:solidFill>
                  <a:schemeClr val="tx1"/>
                </a:solidFill>
                <a:latin typeface="Candara" pitchFamily="34" charset="0"/>
              </a:defRPr>
            </a:lvl7pPr>
            <a:lvl8pPr marL="3429000" indent="-228600" fontAlgn="base">
              <a:spcBef>
                <a:spcPct val="0"/>
              </a:spcBef>
              <a:spcAft>
                <a:spcPct val="0"/>
              </a:spcAft>
              <a:defRPr>
                <a:solidFill>
                  <a:schemeClr val="tx1"/>
                </a:solidFill>
                <a:latin typeface="Candara" pitchFamily="34" charset="0"/>
              </a:defRPr>
            </a:lvl8pPr>
            <a:lvl9pPr marL="3886200" indent="-228600" fontAlgn="base">
              <a:spcBef>
                <a:spcPct val="0"/>
              </a:spcBef>
              <a:spcAft>
                <a:spcPct val="0"/>
              </a:spcAft>
              <a:defRPr>
                <a:solidFill>
                  <a:schemeClr val="tx1"/>
                </a:solidFill>
                <a:latin typeface="Candara" pitchFamily="34" charset="0"/>
              </a:defRPr>
            </a:lvl9pPr>
          </a:lstStyle>
          <a:p>
            <a:r>
              <a:rPr lang="en-US"/>
              <a:t>TrackingParticipant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6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P spid="65" grpId="0" animBg="1"/>
      <p:bldP spid="70" grpId="0"/>
      <p:bldP spid="7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ytuł 2"/>
          <p:cNvSpPr>
            <a:spLocks noGrp="1"/>
          </p:cNvSpPr>
          <p:nvPr>
            <p:ph type="title"/>
          </p:nvPr>
        </p:nvSpPr>
        <p:spPr/>
        <p:txBody>
          <a:bodyPr/>
          <a:lstStyle/>
          <a:p>
            <a:r>
              <a:rPr lang="pl-PL" sz="3600" smtClean="0">
                <a:solidFill>
                  <a:schemeClr val="tx1"/>
                </a:solidFill>
              </a:rPr>
              <a:t>Jak to wygląda w praktyce?</a:t>
            </a:r>
          </a:p>
        </p:txBody>
      </p:sp>
      <p:pic>
        <p:nvPicPr>
          <p:cNvPr id="22531" name="Obraz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71550" y="1412875"/>
            <a:ext cx="7362825" cy="508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ytuł 6"/>
          <p:cNvSpPr>
            <a:spLocks noGrp="1"/>
          </p:cNvSpPr>
          <p:nvPr>
            <p:ph type="title"/>
          </p:nvPr>
        </p:nvSpPr>
        <p:spPr/>
        <p:txBody>
          <a:bodyPr/>
          <a:lstStyle/>
          <a:p>
            <a:endParaRPr lang="pl-PL" smtClean="0"/>
          </a:p>
        </p:txBody>
      </p:sp>
      <p:pic>
        <p:nvPicPr>
          <p:cNvPr id="23555" name="Symbol zastępczy zawartości 8"/>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07950" y="188913"/>
            <a:ext cx="8856663" cy="6569075"/>
          </a:xfrm>
        </p:spPr>
      </p:pic>
      <p:sp>
        <p:nvSpPr>
          <p:cNvPr id="23556" name="pole tekstowe 9"/>
          <p:cNvSpPr txBox="1">
            <a:spLocks noChangeArrowheads="1"/>
          </p:cNvSpPr>
          <p:nvPr/>
        </p:nvSpPr>
        <p:spPr bwMode="auto">
          <a:xfrm>
            <a:off x="2898775" y="1814513"/>
            <a:ext cx="288131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ndara" pitchFamily="34" charset="0"/>
              </a:defRPr>
            </a:lvl1pPr>
            <a:lvl2pPr marL="742950" indent="-285750">
              <a:defRPr>
                <a:solidFill>
                  <a:schemeClr val="tx1"/>
                </a:solidFill>
                <a:latin typeface="Candara" pitchFamily="34" charset="0"/>
              </a:defRPr>
            </a:lvl2pPr>
            <a:lvl3pPr marL="1143000" indent="-228600">
              <a:defRPr>
                <a:solidFill>
                  <a:schemeClr val="tx1"/>
                </a:solidFill>
                <a:latin typeface="Candara" pitchFamily="34" charset="0"/>
              </a:defRPr>
            </a:lvl3pPr>
            <a:lvl4pPr marL="1600200" indent="-228600">
              <a:defRPr>
                <a:solidFill>
                  <a:schemeClr val="tx1"/>
                </a:solidFill>
                <a:latin typeface="Candara" pitchFamily="34" charset="0"/>
              </a:defRPr>
            </a:lvl4pPr>
            <a:lvl5pPr marL="2057400" indent="-228600">
              <a:defRPr>
                <a:solidFill>
                  <a:schemeClr val="tx1"/>
                </a:solidFill>
                <a:latin typeface="Candara" pitchFamily="34" charset="0"/>
              </a:defRPr>
            </a:lvl5pPr>
            <a:lvl6pPr marL="2514600" indent="-228600" fontAlgn="base">
              <a:spcBef>
                <a:spcPct val="0"/>
              </a:spcBef>
              <a:spcAft>
                <a:spcPct val="0"/>
              </a:spcAft>
              <a:defRPr>
                <a:solidFill>
                  <a:schemeClr val="tx1"/>
                </a:solidFill>
                <a:latin typeface="Candara" pitchFamily="34" charset="0"/>
              </a:defRPr>
            </a:lvl6pPr>
            <a:lvl7pPr marL="2971800" indent="-228600" fontAlgn="base">
              <a:spcBef>
                <a:spcPct val="0"/>
              </a:spcBef>
              <a:spcAft>
                <a:spcPct val="0"/>
              </a:spcAft>
              <a:defRPr>
                <a:solidFill>
                  <a:schemeClr val="tx1"/>
                </a:solidFill>
                <a:latin typeface="Candara" pitchFamily="34" charset="0"/>
              </a:defRPr>
            </a:lvl7pPr>
            <a:lvl8pPr marL="3429000" indent="-228600" fontAlgn="base">
              <a:spcBef>
                <a:spcPct val="0"/>
              </a:spcBef>
              <a:spcAft>
                <a:spcPct val="0"/>
              </a:spcAft>
              <a:defRPr>
                <a:solidFill>
                  <a:schemeClr val="tx1"/>
                </a:solidFill>
                <a:latin typeface="Candara" pitchFamily="34" charset="0"/>
              </a:defRPr>
            </a:lvl8pPr>
            <a:lvl9pPr marL="3886200" indent="-228600" fontAlgn="base">
              <a:spcBef>
                <a:spcPct val="0"/>
              </a:spcBef>
              <a:spcAft>
                <a:spcPct val="0"/>
              </a:spcAft>
              <a:defRPr>
                <a:solidFill>
                  <a:schemeClr val="tx1"/>
                </a:solidFill>
                <a:latin typeface="Candara" pitchFamily="34" charset="0"/>
              </a:defRPr>
            </a:lvl9pPr>
          </a:lstStyle>
          <a:p>
            <a:r>
              <a:rPr lang="pl-PL"/>
              <a:t>Tutaj tworzymy przepływ pracy przeciągając aktywności z Toolboxa</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Symbol zastępczy zawartości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76200" y="2060575"/>
            <a:ext cx="4448175" cy="3871913"/>
          </a:xfrm>
        </p:spPr>
      </p:pic>
      <p:sp>
        <p:nvSpPr>
          <p:cNvPr id="3" name="Tytuł 2"/>
          <p:cNvSpPr>
            <a:spLocks noGrp="1"/>
          </p:cNvSpPr>
          <p:nvPr>
            <p:ph type="title"/>
          </p:nvPr>
        </p:nvSpPr>
        <p:spPr/>
        <p:txBody>
          <a:bodyPr rtlCol="0">
            <a:normAutofit fontScale="90000"/>
          </a:bodyPr>
          <a:lstStyle/>
          <a:p>
            <a:pPr fontAlgn="auto">
              <a:spcAft>
                <a:spcPts val="0"/>
              </a:spcAft>
              <a:defRPr/>
            </a:pPr>
            <a:r>
              <a:rPr lang="pl-PL" dirty="0" smtClean="0">
                <a:solidFill>
                  <a:schemeClr val="tx1"/>
                </a:solidFill>
              </a:rPr>
              <a:t>W tym momencie mamy do wyboru dwa rodzaje przepływu pracy:</a:t>
            </a:r>
            <a:endParaRPr lang="pl-PL" dirty="0">
              <a:solidFill>
                <a:schemeClr val="tx1"/>
              </a:solidFill>
            </a:endParaRPr>
          </a:p>
        </p:txBody>
      </p:sp>
      <p:pic>
        <p:nvPicPr>
          <p:cNvPr id="24580" name="Obraz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00563" y="2060575"/>
            <a:ext cx="4448175" cy="387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pole tekstowe 5"/>
          <p:cNvSpPr txBox="1">
            <a:spLocks noChangeArrowheads="1"/>
          </p:cNvSpPr>
          <p:nvPr/>
        </p:nvSpPr>
        <p:spPr bwMode="auto">
          <a:xfrm>
            <a:off x="395288" y="3284538"/>
            <a:ext cx="360045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ndara" pitchFamily="34" charset="0"/>
              </a:defRPr>
            </a:lvl1pPr>
            <a:lvl2pPr marL="742950" indent="-285750">
              <a:defRPr>
                <a:solidFill>
                  <a:schemeClr val="tx1"/>
                </a:solidFill>
                <a:latin typeface="Candara" pitchFamily="34" charset="0"/>
              </a:defRPr>
            </a:lvl2pPr>
            <a:lvl3pPr marL="1143000" indent="-228600">
              <a:defRPr>
                <a:solidFill>
                  <a:schemeClr val="tx1"/>
                </a:solidFill>
                <a:latin typeface="Candara" pitchFamily="34" charset="0"/>
              </a:defRPr>
            </a:lvl3pPr>
            <a:lvl4pPr marL="1600200" indent="-228600">
              <a:defRPr>
                <a:solidFill>
                  <a:schemeClr val="tx1"/>
                </a:solidFill>
                <a:latin typeface="Candara" pitchFamily="34" charset="0"/>
              </a:defRPr>
            </a:lvl4pPr>
            <a:lvl5pPr marL="2057400" indent="-228600">
              <a:defRPr>
                <a:solidFill>
                  <a:schemeClr val="tx1"/>
                </a:solidFill>
                <a:latin typeface="Candara" pitchFamily="34" charset="0"/>
              </a:defRPr>
            </a:lvl5pPr>
            <a:lvl6pPr marL="2514600" indent="-228600" fontAlgn="base">
              <a:spcBef>
                <a:spcPct val="0"/>
              </a:spcBef>
              <a:spcAft>
                <a:spcPct val="0"/>
              </a:spcAft>
              <a:defRPr>
                <a:solidFill>
                  <a:schemeClr val="tx1"/>
                </a:solidFill>
                <a:latin typeface="Candara" pitchFamily="34" charset="0"/>
              </a:defRPr>
            </a:lvl6pPr>
            <a:lvl7pPr marL="2971800" indent="-228600" fontAlgn="base">
              <a:spcBef>
                <a:spcPct val="0"/>
              </a:spcBef>
              <a:spcAft>
                <a:spcPct val="0"/>
              </a:spcAft>
              <a:defRPr>
                <a:solidFill>
                  <a:schemeClr val="tx1"/>
                </a:solidFill>
                <a:latin typeface="Candara" pitchFamily="34" charset="0"/>
              </a:defRPr>
            </a:lvl7pPr>
            <a:lvl8pPr marL="3429000" indent="-228600" fontAlgn="base">
              <a:spcBef>
                <a:spcPct val="0"/>
              </a:spcBef>
              <a:spcAft>
                <a:spcPct val="0"/>
              </a:spcAft>
              <a:defRPr>
                <a:solidFill>
                  <a:schemeClr val="tx1"/>
                </a:solidFill>
                <a:latin typeface="Candara" pitchFamily="34" charset="0"/>
              </a:defRPr>
            </a:lvl8pPr>
            <a:lvl9pPr marL="3886200" indent="-228600" fontAlgn="base">
              <a:spcBef>
                <a:spcPct val="0"/>
              </a:spcBef>
              <a:spcAft>
                <a:spcPct val="0"/>
              </a:spcAft>
              <a:defRPr>
                <a:solidFill>
                  <a:schemeClr val="tx1"/>
                </a:solidFill>
                <a:latin typeface="Candara" pitchFamily="34" charset="0"/>
              </a:defRPr>
            </a:lvl9pPr>
          </a:lstStyle>
          <a:p>
            <a:r>
              <a:rPr lang="pl-PL"/>
              <a:t>Za pomocą flowchart możemy tworzyć aplikacje budując schemat blokowy, w którym możemy nie tylko wykonywać aktywności jedna po drugiej, ale też wracać do poprzednich.</a:t>
            </a:r>
          </a:p>
        </p:txBody>
      </p:sp>
      <p:sp>
        <p:nvSpPr>
          <p:cNvPr id="24582" name="pole tekstowe 6"/>
          <p:cNvSpPr txBox="1">
            <a:spLocks noChangeArrowheads="1"/>
          </p:cNvSpPr>
          <p:nvPr/>
        </p:nvSpPr>
        <p:spPr bwMode="auto">
          <a:xfrm>
            <a:off x="4643438" y="2408238"/>
            <a:ext cx="43053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ndara" pitchFamily="34" charset="0"/>
              </a:defRPr>
            </a:lvl1pPr>
            <a:lvl2pPr marL="742950" indent="-285750">
              <a:defRPr>
                <a:solidFill>
                  <a:schemeClr val="tx1"/>
                </a:solidFill>
                <a:latin typeface="Candara" pitchFamily="34" charset="0"/>
              </a:defRPr>
            </a:lvl2pPr>
            <a:lvl3pPr marL="1143000" indent="-228600">
              <a:defRPr>
                <a:solidFill>
                  <a:schemeClr val="tx1"/>
                </a:solidFill>
                <a:latin typeface="Candara" pitchFamily="34" charset="0"/>
              </a:defRPr>
            </a:lvl3pPr>
            <a:lvl4pPr marL="1600200" indent="-228600">
              <a:defRPr>
                <a:solidFill>
                  <a:schemeClr val="tx1"/>
                </a:solidFill>
                <a:latin typeface="Candara" pitchFamily="34" charset="0"/>
              </a:defRPr>
            </a:lvl4pPr>
            <a:lvl5pPr marL="2057400" indent="-228600">
              <a:defRPr>
                <a:solidFill>
                  <a:schemeClr val="tx1"/>
                </a:solidFill>
                <a:latin typeface="Candara" pitchFamily="34" charset="0"/>
              </a:defRPr>
            </a:lvl5pPr>
            <a:lvl6pPr marL="2514600" indent="-228600" fontAlgn="base">
              <a:spcBef>
                <a:spcPct val="0"/>
              </a:spcBef>
              <a:spcAft>
                <a:spcPct val="0"/>
              </a:spcAft>
              <a:defRPr>
                <a:solidFill>
                  <a:schemeClr val="tx1"/>
                </a:solidFill>
                <a:latin typeface="Candara" pitchFamily="34" charset="0"/>
              </a:defRPr>
            </a:lvl6pPr>
            <a:lvl7pPr marL="2971800" indent="-228600" fontAlgn="base">
              <a:spcBef>
                <a:spcPct val="0"/>
              </a:spcBef>
              <a:spcAft>
                <a:spcPct val="0"/>
              </a:spcAft>
              <a:defRPr>
                <a:solidFill>
                  <a:schemeClr val="tx1"/>
                </a:solidFill>
                <a:latin typeface="Candara" pitchFamily="34" charset="0"/>
              </a:defRPr>
            </a:lvl7pPr>
            <a:lvl8pPr marL="3429000" indent="-228600" fontAlgn="base">
              <a:spcBef>
                <a:spcPct val="0"/>
              </a:spcBef>
              <a:spcAft>
                <a:spcPct val="0"/>
              </a:spcAft>
              <a:defRPr>
                <a:solidFill>
                  <a:schemeClr val="tx1"/>
                </a:solidFill>
                <a:latin typeface="Candara" pitchFamily="34" charset="0"/>
              </a:defRPr>
            </a:lvl8pPr>
            <a:lvl9pPr marL="3886200" indent="-228600" fontAlgn="base">
              <a:spcBef>
                <a:spcPct val="0"/>
              </a:spcBef>
              <a:spcAft>
                <a:spcPct val="0"/>
              </a:spcAft>
              <a:defRPr>
                <a:solidFill>
                  <a:schemeClr val="tx1"/>
                </a:solidFill>
                <a:latin typeface="Candara" pitchFamily="34" charset="0"/>
              </a:defRPr>
            </a:lvl9pPr>
          </a:lstStyle>
          <a:p>
            <a:r>
              <a:rPr lang="pl-PL"/>
              <a:t>W Sequence aktywności wykonują się jedna po drugiej od góry do dołu.</a:t>
            </a:r>
          </a:p>
        </p:txBody>
      </p:sp>
      <p:sp>
        <p:nvSpPr>
          <p:cNvPr id="24583" name="pole tekstowe 7"/>
          <p:cNvSpPr txBox="1">
            <a:spLocks noChangeArrowheads="1"/>
          </p:cNvSpPr>
          <p:nvPr/>
        </p:nvSpPr>
        <p:spPr bwMode="auto">
          <a:xfrm>
            <a:off x="42863" y="6092825"/>
            <a:ext cx="89058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ndara" pitchFamily="34" charset="0"/>
              </a:defRPr>
            </a:lvl1pPr>
            <a:lvl2pPr marL="742950" indent="-285750">
              <a:defRPr>
                <a:solidFill>
                  <a:schemeClr val="tx1"/>
                </a:solidFill>
                <a:latin typeface="Candara" pitchFamily="34" charset="0"/>
              </a:defRPr>
            </a:lvl2pPr>
            <a:lvl3pPr marL="1143000" indent="-228600">
              <a:defRPr>
                <a:solidFill>
                  <a:schemeClr val="tx1"/>
                </a:solidFill>
                <a:latin typeface="Candara" pitchFamily="34" charset="0"/>
              </a:defRPr>
            </a:lvl3pPr>
            <a:lvl4pPr marL="1600200" indent="-228600">
              <a:defRPr>
                <a:solidFill>
                  <a:schemeClr val="tx1"/>
                </a:solidFill>
                <a:latin typeface="Candara" pitchFamily="34" charset="0"/>
              </a:defRPr>
            </a:lvl4pPr>
            <a:lvl5pPr marL="2057400" indent="-228600">
              <a:defRPr>
                <a:solidFill>
                  <a:schemeClr val="tx1"/>
                </a:solidFill>
                <a:latin typeface="Candara" pitchFamily="34" charset="0"/>
              </a:defRPr>
            </a:lvl5pPr>
            <a:lvl6pPr marL="2514600" indent="-228600" fontAlgn="base">
              <a:spcBef>
                <a:spcPct val="0"/>
              </a:spcBef>
              <a:spcAft>
                <a:spcPct val="0"/>
              </a:spcAft>
              <a:defRPr>
                <a:solidFill>
                  <a:schemeClr val="tx1"/>
                </a:solidFill>
                <a:latin typeface="Candara" pitchFamily="34" charset="0"/>
              </a:defRPr>
            </a:lvl6pPr>
            <a:lvl7pPr marL="2971800" indent="-228600" fontAlgn="base">
              <a:spcBef>
                <a:spcPct val="0"/>
              </a:spcBef>
              <a:spcAft>
                <a:spcPct val="0"/>
              </a:spcAft>
              <a:defRPr>
                <a:solidFill>
                  <a:schemeClr val="tx1"/>
                </a:solidFill>
                <a:latin typeface="Candara" pitchFamily="34" charset="0"/>
              </a:defRPr>
            </a:lvl7pPr>
            <a:lvl8pPr marL="3429000" indent="-228600" fontAlgn="base">
              <a:spcBef>
                <a:spcPct val="0"/>
              </a:spcBef>
              <a:spcAft>
                <a:spcPct val="0"/>
              </a:spcAft>
              <a:defRPr>
                <a:solidFill>
                  <a:schemeClr val="tx1"/>
                </a:solidFill>
                <a:latin typeface="Candara" pitchFamily="34" charset="0"/>
              </a:defRPr>
            </a:lvl8pPr>
            <a:lvl9pPr marL="3886200" indent="-228600" fontAlgn="base">
              <a:spcBef>
                <a:spcPct val="0"/>
              </a:spcBef>
              <a:spcAft>
                <a:spcPct val="0"/>
              </a:spcAft>
              <a:defRPr>
                <a:solidFill>
                  <a:schemeClr val="tx1"/>
                </a:solidFill>
                <a:latin typeface="Candara" pitchFamily="34" charset="0"/>
              </a:defRPr>
            </a:lvl9pPr>
          </a:lstStyle>
          <a:p>
            <a:r>
              <a:rPr lang="pl-PL"/>
              <a:t>Przepływy pracy można dowolnie w sobie zagnieżdżać, kopiując np. Sequence z jednego przepływu do flowchart z innego.</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ytuł 2"/>
          <p:cNvSpPr>
            <a:spLocks noGrp="1"/>
          </p:cNvSpPr>
          <p:nvPr>
            <p:ph type="title"/>
          </p:nvPr>
        </p:nvSpPr>
        <p:spPr>
          <a:xfrm>
            <a:off x="457200" y="338138"/>
            <a:ext cx="8229600" cy="930275"/>
          </a:xfrm>
        </p:spPr>
        <p:txBody>
          <a:bodyPr/>
          <a:lstStyle/>
          <a:p>
            <a:r>
              <a:rPr lang="pl-PL" smtClean="0">
                <a:solidFill>
                  <a:schemeClr val="tx1"/>
                </a:solidFill>
              </a:rPr>
              <a:t>Zmienne i argumenty:</a:t>
            </a:r>
          </a:p>
        </p:txBody>
      </p:sp>
      <p:sp>
        <p:nvSpPr>
          <p:cNvPr id="25603" name="pole tekstowe 6"/>
          <p:cNvSpPr txBox="1">
            <a:spLocks noChangeArrowheads="1"/>
          </p:cNvSpPr>
          <p:nvPr/>
        </p:nvSpPr>
        <p:spPr bwMode="auto">
          <a:xfrm>
            <a:off x="339725" y="1484313"/>
            <a:ext cx="833596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ndara" pitchFamily="34" charset="0"/>
              </a:defRPr>
            </a:lvl1pPr>
            <a:lvl2pPr marL="742950" indent="-285750">
              <a:defRPr>
                <a:solidFill>
                  <a:schemeClr val="tx1"/>
                </a:solidFill>
                <a:latin typeface="Candara" pitchFamily="34" charset="0"/>
              </a:defRPr>
            </a:lvl2pPr>
            <a:lvl3pPr marL="1143000" indent="-228600">
              <a:defRPr>
                <a:solidFill>
                  <a:schemeClr val="tx1"/>
                </a:solidFill>
                <a:latin typeface="Candara" pitchFamily="34" charset="0"/>
              </a:defRPr>
            </a:lvl3pPr>
            <a:lvl4pPr marL="1600200" indent="-228600">
              <a:defRPr>
                <a:solidFill>
                  <a:schemeClr val="tx1"/>
                </a:solidFill>
                <a:latin typeface="Candara" pitchFamily="34" charset="0"/>
              </a:defRPr>
            </a:lvl4pPr>
            <a:lvl5pPr marL="2057400" indent="-228600">
              <a:defRPr>
                <a:solidFill>
                  <a:schemeClr val="tx1"/>
                </a:solidFill>
                <a:latin typeface="Candara" pitchFamily="34" charset="0"/>
              </a:defRPr>
            </a:lvl5pPr>
            <a:lvl6pPr marL="2514600" indent="-228600" fontAlgn="base">
              <a:spcBef>
                <a:spcPct val="0"/>
              </a:spcBef>
              <a:spcAft>
                <a:spcPct val="0"/>
              </a:spcAft>
              <a:defRPr>
                <a:solidFill>
                  <a:schemeClr val="tx1"/>
                </a:solidFill>
                <a:latin typeface="Candara" pitchFamily="34" charset="0"/>
              </a:defRPr>
            </a:lvl6pPr>
            <a:lvl7pPr marL="2971800" indent="-228600" fontAlgn="base">
              <a:spcBef>
                <a:spcPct val="0"/>
              </a:spcBef>
              <a:spcAft>
                <a:spcPct val="0"/>
              </a:spcAft>
              <a:defRPr>
                <a:solidFill>
                  <a:schemeClr val="tx1"/>
                </a:solidFill>
                <a:latin typeface="Candara" pitchFamily="34" charset="0"/>
              </a:defRPr>
            </a:lvl7pPr>
            <a:lvl8pPr marL="3429000" indent="-228600" fontAlgn="base">
              <a:spcBef>
                <a:spcPct val="0"/>
              </a:spcBef>
              <a:spcAft>
                <a:spcPct val="0"/>
              </a:spcAft>
              <a:defRPr>
                <a:solidFill>
                  <a:schemeClr val="tx1"/>
                </a:solidFill>
                <a:latin typeface="Candara" pitchFamily="34" charset="0"/>
              </a:defRPr>
            </a:lvl8pPr>
            <a:lvl9pPr marL="3886200" indent="-228600" fontAlgn="base">
              <a:spcBef>
                <a:spcPct val="0"/>
              </a:spcBef>
              <a:spcAft>
                <a:spcPct val="0"/>
              </a:spcAft>
              <a:defRPr>
                <a:solidFill>
                  <a:schemeClr val="tx1"/>
                </a:solidFill>
                <a:latin typeface="Candara" pitchFamily="34" charset="0"/>
              </a:defRPr>
            </a:lvl9pPr>
          </a:lstStyle>
          <a:p>
            <a:pPr algn="just"/>
            <a:r>
              <a:rPr lang="pl-PL"/>
              <a:t>Niektórym aktywnościom można zmieniać nazwy. Umożliwia to łatwiejszą identyfikacje.</a:t>
            </a:r>
          </a:p>
          <a:p>
            <a:pPr algn="just"/>
            <a:endParaRPr lang="pl-PL"/>
          </a:p>
        </p:txBody>
      </p:sp>
      <p:pic>
        <p:nvPicPr>
          <p:cNvPr id="25604" name="Obraz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6550" y="2230438"/>
            <a:ext cx="2582863" cy="338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5" name="pole tekstowe 12"/>
          <p:cNvSpPr txBox="1">
            <a:spLocks noChangeArrowheads="1"/>
          </p:cNvSpPr>
          <p:nvPr/>
        </p:nvSpPr>
        <p:spPr bwMode="auto">
          <a:xfrm>
            <a:off x="2919413" y="2230438"/>
            <a:ext cx="5973762"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ndara" pitchFamily="34" charset="0"/>
              </a:defRPr>
            </a:lvl1pPr>
            <a:lvl2pPr marL="742950" indent="-285750">
              <a:defRPr>
                <a:solidFill>
                  <a:schemeClr val="tx1"/>
                </a:solidFill>
                <a:latin typeface="Candara" pitchFamily="34" charset="0"/>
              </a:defRPr>
            </a:lvl2pPr>
            <a:lvl3pPr marL="1143000" indent="-228600">
              <a:defRPr>
                <a:solidFill>
                  <a:schemeClr val="tx1"/>
                </a:solidFill>
                <a:latin typeface="Candara" pitchFamily="34" charset="0"/>
              </a:defRPr>
            </a:lvl3pPr>
            <a:lvl4pPr marL="1600200" indent="-228600">
              <a:defRPr>
                <a:solidFill>
                  <a:schemeClr val="tx1"/>
                </a:solidFill>
                <a:latin typeface="Candara" pitchFamily="34" charset="0"/>
              </a:defRPr>
            </a:lvl4pPr>
            <a:lvl5pPr marL="2057400" indent="-228600">
              <a:defRPr>
                <a:solidFill>
                  <a:schemeClr val="tx1"/>
                </a:solidFill>
                <a:latin typeface="Candara" pitchFamily="34" charset="0"/>
              </a:defRPr>
            </a:lvl5pPr>
            <a:lvl6pPr marL="2514600" indent="-228600" fontAlgn="base">
              <a:spcBef>
                <a:spcPct val="0"/>
              </a:spcBef>
              <a:spcAft>
                <a:spcPct val="0"/>
              </a:spcAft>
              <a:defRPr>
                <a:solidFill>
                  <a:schemeClr val="tx1"/>
                </a:solidFill>
                <a:latin typeface="Candara" pitchFamily="34" charset="0"/>
              </a:defRPr>
            </a:lvl6pPr>
            <a:lvl7pPr marL="2971800" indent="-228600" fontAlgn="base">
              <a:spcBef>
                <a:spcPct val="0"/>
              </a:spcBef>
              <a:spcAft>
                <a:spcPct val="0"/>
              </a:spcAft>
              <a:defRPr>
                <a:solidFill>
                  <a:schemeClr val="tx1"/>
                </a:solidFill>
                <a:latin typeface="Candara" pitchFamily="34" charset="0"/>
              </a:defRPr>
            </a:lvl7pPr>
            <a:lvl8pPr marL="3429000" indent="-228600" fontAlgn="base">
              <a:spcBef>
                <a:spcPct val="0"/>
              </a:spcBef>
              <a:spcAft>
                <a:spcPct val="0"/>
              </a:spcAft>
              <a:defRPr>
                <a:solidFill>
                  <a:schemeClr val="tx1"/>
                </a:solidFill>
                <a:latin typeface="Candara" pitchFamily="34" charset="0"/>
              </a:defRPr>
            </a:lvl8pPr>
            <a:lvl9pPr marL="3886200" indent="-228600" fontAlgn="base">
              <a:spcBef>
                <a:spcPct val="0"/>
              </a:spcBef>
              <a:spcAft>
                <a:spcPct val="0"/>
              </a:spcAft>
              <a:defRPr>
                <a:solidFill>
                  <a:schemeClr val="tx1"/>
                </a:solidFill>
                <a:latin typeface="Candara" pitchFamily="34" charset="0"/>
              </a:defRPr>
            </a:lvl9pPr>
          </a:lstStyle>
          <a:p>
            <a:r>
              <a:rPr lang="pl-PL"/>
              <a:t>Do WF można dodawać zmienne i argumenty. </a:t>
            </a:r>
          </a:p>
          <a:p>
            <a:pPr algn="just"/>
            <a:r>
              <a:rPr lang="pl-PL"/>
              <a:t>Zmienne (Variables) należy przypisać do aktywności złożonej (sequence). Podczas tworzenia zmiennej wybiera się aktywność, do której ma być przypisana. Dzięki temu zmienna jest widoczna w aktywnościach podrzędnych.</a:t>
            </a:r>
          </a:p>
        </p:txBody>
      </p:sp>
      <p:sp>
        <p:nvSpPr>
          <p:cNvPr id="25606" name="pole tekstowe 13"/>
          <p:cNvSpPr txBox="1">
            <a:spLocks noChangeArrowheads="1"/>
          </p:cNvSpPr>
          <p:nvPr/>
        </p:nvSpPr>
        <p:spPr bwMode="auto">
          <a:xfrm>
            <a:off x="3049588" y="3859213"/>
            <a:ext cx="5973762" cy="258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ndara" pitchFamily="34" charset="0"/>
              </a:defRPr>
            </a:lvl1pPr>
            <a:lvl2pPr marL="742950" indent="-285750">
              <a:defRPr>
                <a:solidFill>
                  <a:schemeClr val="tx1"/>
                </a:solidFill>
                <a:latin typeface="Candara" pitchFamily="34" charset="0"/>
              </a:defRPr>
            </a:lvl2pPr>
            <a:lvl3pPr marL="1143000" indent="-228600">
              <a:defRPr>
                <a:solidFill>
                  <a:schemeClr val="tx1"/>
                </a:solidFill>
                <a:latin typeface="Candara" pitchFamily="34" charset="0"/>
              </a:defRPr>
            </a:lvl3pPr>
            <a:lvl4pPr marL="1600200" indent="-228600">
              <a:defRPr>
                <a:solidFill>
                  <a:schemeClr val="tx1"/>
                </a:solidFill>
                <a:latin typeface="Candara" pitchFamily="34" charset="0"/>
              </a:defRPr>
            </a:lvl4pPr>
            <a:lvl5pPr marL="2057400" indent="-228600">
              <a:defRPr>
                <a:solidFill>
                  <a:schemeClr val="tx1"/>
                </a:solidFill>
                <a:latin typeface="Candara" pitchFamily="34" charset="0"/>
              </a:defRPr>
            </a:lvl5pPr>
            <a:lvl6pPr marL="2514600" indent="-228600" fontAlgn="base">
              <a:spcBef>
                <a:spcPct val="0"/>
              </a:spcBef>
              <a:spcAft>
                <a:spcPct val="0"/>
              </a:spcAft>
              <a:defRPr>
                <a:solidFill>
                  <a:schemeClr val="tx1"/>
                </a:solidFill>
                <a:latin typeface="Candara" pitchFamily="34" charset="0"/>
              </a:defRPr>
            </a:lvl6pPr>
            <a:lvl7pPr marL="2971800" indent="-228600" fontAlgn="base">
              <a:spcBef>
                <a:spcPct val="0"/>
              </a:spcBef>
              <a:spcAft>
                <a:spcPct val="0"/>
              </a:spcAft>
              <a:defRPr>
                <a:solidFill>
                  <a:schemeClr val="tx1"/>
                </a:solidFill>
                <a:latin typeface="Candara" pitchFamily="34" charset="0"/>
              </a:defRPr>
            </a:lvl7pPr>
            <a:lvl8pPr marL="3429000" indent="-228600" fontAlgn="base">
              <a:spcBef>
                <a:spcPct val="0"/>
              </a:spcBef>
              <a:spcAft>
                <a:spcPct val="0"/>
              </a:spcAft>
              <a:defRPr>
                <a:solidFill>
                  <a:schemeClr val="tx1"/>
                </a:solidFill>
                <a:latin typeface="Candara" pitchFamily="34" charset="0"/>
              </a:defRPr>
            </a:lvl8pPr>
            <a:lvl9pPr marL="3886200" indent="-228600" fontAlgn="base">
              <a:spcBef>
                <a:spcPct val="0"/>
              </a:spcBef>
              <a:spcAft>
                <a:spcPct val="0"/>
              </a:spcAft>
              <a:defRPr>
                <a:solidFill>
                  <a:schemeClr val="tx1"/>
                </a:solidFill>
                <a:latin typeface="Candara" pitchFamily="34" charset="0"/>
              </a:defRPr>
            </a:lvl9pPr>
          </a:lstStyle>
          <a:p>
            <a:r>
              <a:rPr lang="pl-PL"/>
              <a:t>W przeciwieństwie do zmiennych, argumenty (Arguments) są widoczne w całym przepływie. Przy tworzeniu wybiera się ich „kierunek” (direction: In, Out, Property). Dzięki temu można przypisać im wartość z zewnątrz przy wywoływaniu WF, bądź też zwrócić je na zewnątrz wraz z końcem pracy WF.</a:t>
            </a:r>
          </a:p>
          <a:p>
            <a:endParaRPr lang="pl-PL"/>
          </a:p>
          <a:p>
            <a:r>
              <a:rPr lang="pl-PL"/>
              <a:t>Oczywiście zarówno argumentom jak i zmiennym należy przy tworzeniu wybrać odpowiedni typ.</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755650" y="1484313"/>
            <a:ext cx="7408863" cy="4392612"/>
          </a:xfrm>
        </p:spPr>
        <p:txBody>
          <a:bodyPr rtlCol="0">
            <a:normAutofit fontScale="70000" lnSpcReduction="20000"/>
          </a:bodyPr>
          <a:lstStyle/>
          <a:p>
            <a:pPr marL="0" indent="0" algn="just" fontAlgn="auto">
              <a:spcAft>
                <a:spcPts val="0"/>
              </a:spcAft>
              <a:buFont typeface="Symbol" pitchFamily="18" charset="2"/>
              <a:buNone/>
              <a:defRPr/>
            </a:pPr>
            <a:r>
              <a:rPr lang="pl-PL" dirty="0">
                <a:solidFill>
                  <a:schemeClr val="tx1"/>
                </a:solidFill>
              </a:rPr>
              <a:t>W folderze </a:t>
            </a:r>
            <a:r>
              <a:rPr lang="pl-PL" dirty="0" err="1">
                <a:solidFill>
                  <a:schemeClr val="tx1"/>
                </a:solidFill>
              </a:rPr>
              <a:t>Sequence</a:t>
            </a:r>
            <a:r>
              <a:rPr lang="pl-PL" dirty="0">
                <a:solidFill>
                  <a:schemeClr val="tx1"/>
                </a:solidFill>
              </a:rPr>
              <a:t> i </a:t>
            </a:r>
            <a:r>
              <a:rPr lang="pl-PL" dirty="0" err="1" smtClean="0">
                <a:solidFill>
                  <a:schemeClr val="tx1"/>
                </a:solidFill>
              </a:rPr>
              <a:t>Flowchart</a:t>
            </a:r>
            <a:r>
              <a:rPr lang="pl-PL" dirty="0" smtClean="0">
                <a:solidFill>
                  <a:schemeClr val="tx1"/>
                </a:solidFill>
              </a:rPr>
              <a:t> załączona jest aplikacja wykorzystująca WF do liczenia wyniku wyrażenia 5! </a:t>
            </a:r>
          </a:p>
          <a:p>
            <a:pPr marL="0" indent="0" algn="just" fontAlgn="auto">
              <a:spcAft>
                <a:spcPts val="0"/>
              </a:spcAft>
              <a:buFont typeface="Symbol" pitchFamily="18" charset="2"/>
              <a:buNone/>
              <a:defRPr/>
            </a:pPr>
            <a:r>
              <a:rPr lang="pl-PL" dirty="0" smtClean="0">
                <a:solidFill>
                  <a:schemeClr val="tx1"/>
                </a:solidFill>
              </a:rPr>
              <a:t>W pliku </a:t>
            </a:r>
            <a:r>
              <a:rPr lang="pl-PL" dirty="0" err="1" smtClean="0">
                <a:solidFill>
                  <a:schemeClr val="tx1"/>
                </a:solidFill>
              </a:rPr>
              <a:t>Program.cs</a:t>
            </a:r>
            <a:r>
              <a:rPr lang="pl-PL" dirty="0" smtClean="0">
                <a:solidFill>
                  <a:schemeClr val="tx1"/>
                </a:solidFill>
              </a:rPr>
              <a:t> mamy następujący kod:</a:t>
            </a:r>
          </a:p>
          <a:p>
            <a:pPr marL="0" indent="0" algn="just" fontAlgn="auto">
              <a:spcAft>
                <a:spcPts val="0"/>
              </a:spcAft>
              <a:buFont typeface="Symbol" pitchFamily="18" charset="2"/>
              <a:buNone/>
              <a:defRPr/>
            </a:pPr>
            <a:endParaRPr lang="pl-PL" dirty="0" smtClean="0">
              <a:solidFill>
                <a:schemeClr val="tx1"/>
              </a:solidFill>
            </a:endParaRPr>
          </a:p>
          <a:p>
            <a:pPr marL="0" indent="0" fontAlgn="auto">
              <a:spcAft>
                <a:spcPts val="0"/>
              </a:spcAft>
              <a:buFont typeface="Symbol" pitchFamily="18" charset="2"/>
              <a:buNone/>
              <a:defRPr/>
            </a:pPr>
            <a:r>
              <a:rPr lang="pl-PL" dirty="0" err="1"/>
              <a:t>namespace</a:t>
            </a:r>
            <a:r>
              <a:rPr lang="pl-PL" dirty="0"/>
              <a:t> WorkflowConsoleApplication1</a:t>
            </a:r>
          </a:p>
          <a:p>
            <a:pPr marL="0" indent="0" fontAlgn="auto">
              <a:spcAft>
                <a:spcPts val="0"/>
              </a:spcAft>
              <a:buFont typeface="Symbol" pitchFamily="18" charset="2"/>
              <a:buNone/>
              <a:defRPr/>
            </a:pPr>
            <a:r>
              <a:rPr lang="pl-PL" dirty="0" smtClean="0"/>
              <a:t>{</a:t>
            </a:r>
            <a:endParaRPr lang="pl-PL" dirty="0"/>
          </a:p>
          <a:p>
            <a:pPr marL="0" indent="0" fontAlgn="auto">
              <a:spcAft>
                <a:spcPts val="0"/>
              </a:spcAft>
              <a:buFont typeface="Symbol" pitchFamily="18" charset="2"/>
              <a:buNone/>
              <a:defRPr/>
            </a:pPr>
            <a:r>
              <a:rPr lang="pl-PL" dirty="0"/>
              <a:t>    </a:t>
            </a:r>
            <a:r>
              <a:rPr lang="pl-PL" dirty="0" err="1"/>
              <a:t>class</a:t>
            </a:r>
            <a:r>
              <a:rPr lang="pl-PL" dirty="0"/>
              <a:t> Program</a:t>
            </a:r>
          </a:p>
          <a:p>
            <a:pPr marL="0" indent="0" fontAlgn="auto">
              <a:spcAft>
                <a:spcPts val="0"/>
              </a:spcAft>
              <a:buFont typeface="Symbol" pitchFamily="18" charset="2"/>
              <a:buNone/>
              <a:defRPr/>
            </a:pPr>
            <a:r>
              <a:rPr lang="pl-PL" dirty="0"/>
              <a:t>    {</a:t>
            </a:r>
          </a:p>
          <a:p>
            <a:pPr marL="0" indent="0" fontAlgn="auto">
              <a:spcAft>
                <a:spcPts val="0"/>
              </a:spcAft>
              <a:buFont typeface="Symbol" pitchFamily="18" charset="2"/>
              <a:buNone/>
              <a:defRPr/>
            </a:pPr>
            <a:r>
              <a:rPr lang="pl-PL" dirty="0"/>
              <a:t>        </a:t>
            </a:r>
            <a:r>
              <a:rPr lang="pl-PL" dirty="0" err="1"/>
              <a:t>static</a:t>
            </a:r>
            <a:r>
              <a:rPr lang="pl-PL" dirty="0"/>
              <a:t> </a:t>
            </a:r>
            <a:r>
              <a:rPr lang="pl-PL" dirty="0" err="1"/>
              <a:t>void</a:t>
            </a:r>
            <a:r>
              <a:rPr lang="pl-PL" dirty="0"/>
              <a:t> </a:t>
            </a:r>
            <a:r>
              <a:rPr lang="pl-PL" dirty="0" err="1"/>
              <a:t>Main</a:t>
            </a:r>
            <a:r>
              <a:rPr lang="pl-PL" dirty="0"/>
              <a:t>(string[] </a:t>
            </a:r>
            <a:r>
              <a:rPr lang="pl-PL" dirty="0" err="1"/>
              <a:t>args</a:t>
            </a:r>
            <a:r>
              <a:rPr lang="pl-PL" dirty="0"/>
              <a:t>)</a:t>
            </a:r>
          </a:p>
          <a:p>
            <a:pPr marL="0" indent="0" fontAlgn="auto">
              <a:spcAft>
                <a:spcPts val="0"/>
              </a:spcAft>
              <a:buFont typeface="Symbol" pitchFamily="18" charset="2"/>
              <a:buNone/>
              <a:defRPr/>
            </a:pPr>
            <a:r>
              <a:rPr lang="pl-PL" dirty="0"/>
              <a:t>        {</a:t>
            </a:r>
          </a:p>
          <a:p>
            <a:pPr marL="0" indent="0" fontAlgn="auto">
              <a:spcAft>
                <a:spcPts val="0"/>
              </a:spcAft>
              <a:buFont typeface="Symbol" pitchFamily="18" charset="2"/>
              <a:buNone/>
              <a:defRPr/>
            </a:pPr>
            <a:r>
              <a:rPr lang="pl-PL" dirty="0"/>
              <a:t>            </a:t>
            </a:r>
            <a:r>
              <a:rPr lang="pl-PL" dirty="0" err="1"/>
              <a:t>WorkflowInvoker.Invoke</a:t>
            </a:r>
            <a:r>
              <a:rPr lang="pl-PL" dirty="0"/>
              <a:t>(</a:t>
            </a:r>
            <a:r>
              <a:rPr lang="pl-PL" dirty="0" err="1"/>
              <a:t>new</a:t>
            </a:r>
            <a:r>
              <a:rPr lang="pl-PL" dirty="0"/>
              <a:t> Activity1());</a:t>
            </a:r>
          </a:p>
          <a:p>
            <a:pPr marL="0" indent="0" fontAlgn="auto">
              <a:spcAft>
                <a:spcPts val="0"/>
              </a:spcAft>
              <a:buFont typeface="Symbol" pitchFamily="18" charset="2"/>
              <a:buNone/>
              <a:defRPr/>
            </a:pPr>
            <a:r>
              <a:rPr lang="pl-PL" dirty="0"/>
              <a:t>        }</a:t>
            </a:r>
          </a:p>
          <a:p>
            <a:pPr marL="0" indent="0" fontAlgn="auto">
              <a:spcAft>
                <a:spcPts val="0"/>
              </a:spcAft>
              <a:buFont typeface="Symbol" pitchFamily="18" charset="2"/>
              <a:buNone/>
              <a:defRPr/>
            </a:pPr>
            <a:r>
              <a:rPr lang="pl-PL" dirty="0"/>
              <a:t>    }</a:t>
            </a:r>
          </a:p>
          <a:p>
            <a:pPr marL="0" indent="0" fontAlgn="auto">
              <a:spcAft>
                <a:spcPts val="0"/>
              </a:spcAft>
              <a:buFont typeface="Symbol" pitchFamily="18" charset="2"/>
              <a:buNone/>
              <a:defRPr/>
            </a:pPr>
            <a:r>
              <a:rPr lang="pl-PL" dirty="0" smtClean="0"/>
              <a:t>}</a:t>
            </a:r>
          </a:p>
          <a:p>
            <a:pPr marL="0" indent="0" fontAlgn="auto">
              <a:spcAft>
                <a:spcPts val="0"/>
              </a:spcAft>
              <a:buFont typeface="Symbol" pitchFamily="18" charset="2"/>
              <a:buNone/>
              <a:defRPr/>
            </a:pPr>
            <a:endParaRPr lang="pl-PL" dirty="0">
              <a:solidFill>
                <a:schemeClr val="tx1"/>
              </a:solidFill>
            </a:endParaRPr>
          </a:p>
          <a:p>
            <a:pPr marL="0" indent="0" fontAlgn="auto">
              <a:spcAft>
                <a:spcPts val="0"/>
              </a:spcAft>
              <a:buFont typeface="Symbol" pitchFamily="18" charset="2"/>
              <a:buNone/>
              <a:defRPr/>
            </a:pPr>
            <a:r>
              <a:rPr lang="pl-PL" dirty="0" err="1" smtClean="0">
                <a:solidFill>
                  <a:schemeClr val="tx1"/>
                </a:solidFill>
              </a:rPr>
              <a:t>WorkflowInvoker.Invoke</a:t>
            </a:r>
            <a:r>
              <a:rPr lang="pl-PL" dirty="0" smtClean="0">
                <a:solidFill>
                  <a:schemeClr val="tx1"/>
                </a:solidFill>
              </a:rPr>
              <a:t>(</a:t>
            </a:r>
            <a:r>
              <a:rPr lang="pl-PL" dirty="0" err="1" smtClean="0">
                <a:solidFill>
                  <a:schemeClr val="tx1"/>
                </a:solidFill>
              </a:rPr>
              <a:t>new</a:t>
            </a:r>
            <a:r>
              <a:rPr lang="pl-PL" dirty="0" smtClean="0">
                <a:solidFill>
                  <a:schemeClr val="tx1"/>
                </a:solidFill>
              </a:rPr>
              <a:t> </a:t>
            </a:r>
            <a:r>
              <a:rPr lang="pl-PL" dirty="0" err="1">
                <a:solidFill>
                  <a:schemeClr val="tx1"/>
                </a:solidFill>
              </a:rPr>
              <a:t>NazwaPrzeplywu</a:t>
            </a:r>
            <a:r>
              <a:rPr lang="pl-PL" dirty="0">
                <a:solidFill>
                  <a:schemeClr val="tx1"/>
                </a:solidFill>
              </a:rPr>
              <a:t>()); - </a:t>
            </a:r>
            <a:r>
              <a:rPr lang="pl-PL" dirty="0" err="1">
                <a:solidFill>
                  <a:schemeClr val="tx1"/>
                </a:solidFill>
              </a:rPr>
              <a:t>najprostrzy</a:t>
            </a:r>
            <a:r>
              <a:rPr lang="pl-PL" dirty="0">
                <a:solidFill>
                  <a:schemeClr val="tx1"/>
                </a:solidFill>
              </a:rPr>
              <a:t> </a:t>
            </a:r>
            <a:r>
              <a:rPr lang="pl-PL" dirty="0" smtClean="0">
                <a:solidFill>
                  <a:schemeClr val="tx1"/>
                </a:solidFill>
              </a:rPr>
              <a:t>sposób </a:t>
            </a:r>
            <a:r>
              <a:rPr lang="pl-PL" dirty="0">
                <a:solidFill>
                  <a:schemeClr val="tx1"/>
                </a:solidFill>
              </a:rPr>
              <a:t>uruchomienia WF</a:t>
            </a:r>
          </a:p>
          <a:p>
            <a:pPr marL="0" indent="0" fontAlgn="auto">
              <a:spcAft>
                <a:spcPts val="0"/>
              </a:spcAft>
              <a:buFont typeface="Symbol" pitchFamily="18" charset="2"/>
              <a:buNone/>
              <a:defRPr/>
            </a:pPr>
            <a:endParaRPr lang="pl-PL" dirty="0" smtClean="0">
              <a:solidFill>
                <a:schemeClr val="tx1"/>
              </a:solidFill>
            </a:endParaRPr>
          </a:p>
          <a:p>
            <a:pPr marL="0" indent="0" fontAlgn="auto">
              <a:spcAft>
                <a:spcPts val="0"/>
              </a:spcAft>
              <a:buFont typeface="Symbol" pitchFamily="18" charset="2"/>
              <a:buNone/>
              <a:defRPr/>
            </a:pPr>
            <a:endParaRPr lang="pl-PL" dirty="0">
              <a:solidFill>
                <a:schemeClr val="tx1"/>
              </a:solidFill>
            </a:endParaRPr>
          </a:p>
        </p:txBody>
      </p:sp>
      <p:sp>
        <p:nvSpPr>
          <p:cNvPr id="26627" name="Tytuł 2"/>
          <p:cNvSpPr>
            <a:spLocks noGrp="1"/>
          </p:cNvSpPr>
          <p:nvPr>
            <p:ph type="title"/>
          </p:nvPr>
        </p:nvSpPr>
        <p:spPr/>
        <p:txBody>
          <a:bodyPr/>
          <a:lstStyle/>
          <a:p>
            <a:r>
              <a:rPr lang="pl-PL" smtClean="0">
                <a:solidFill>
                  <a:schemeClr val="tx1"/>
                </a:solidFill>
              </a:rPr>
              <a:t>Przykładowe aplikacje</a:t>
            </a:r>
          </a:p>
        </p:txBody>
      </p:sp>
      <p:sp>
        <p:nvSpPr>
          <p:cNvPr id="26628" name="pole tekstowe 3"/>
          <p:cNvSpPr txBox="1">
            <a:spLocks noChangeArrowheads="1"/>
          </p:cNvSpPr>
          <p:nvPr/>
        </p:nvSpPr>
        <p:spPr bwMode="auto">
          <a:xfrm>
            <a:off x="4356100" y="6165850"/>
            <a:ext cx="4248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ndara" pitchFamily="34" charset="0"/>
              </a:defRPr>
            </a:lvl1pPr>
            <a:lvl2pPr marL="742950" indent="-285750">
              <a:defRPr>
                <a:solidFill>
                  <a:schemeClr val="tx1"/>
                </a:solidFill>
                <a:latin typeface="Candara" pitchFamily="34" charset="0"/>
              </a:defRPr>
            </a:lvl2pPr>
            <a:lvl3pPr marL="1143000" indent="-228600">
              <a:defRPr>
                <a:solidFill>
                  <a:schemeClr val="tx1"/>
                </a:solidFill>
                <a:latin typeface="Candara" pitchFamily="34" charset="0"/>
              </a:defRPr>
            </a:lvl3pPr>
            <a:lvl4pPr marL="1600200" indent="-228600">
              <a:defRPr>
                <a:solidFill>
                  <a:schemeClr val="tx1"/>
                </a:solidFill>
                <a:latin typeface="Candara" pitchFamily="34" charset="0"/>
              </a:defRPr>
            </a:lvl4pPr>
            <a:lvl5pPr marL="2057400" indent="-228600">
              <a:defRPr>
                <a:solidFill>
                  <a:schemeClr val="tx1"/>
                </a:solidFill>
                <a:latin typeface="Candara" pitchFamily="34" charset="0"/>
              </a:defRPr>
            </a:lvl5pPr>
            <a:lvl6pPr marL="2514600" indent="-228600" fontAlgn="base">
              <a:spcBef>
                <a:spcPct val="0"/>
              </a:spcBef>
              <a:spcAft>
                <a:spcPct val="0"/>
              </a:spcAft>
              <a:defRPr>
                <a:solidFill>
                  <a:schemeClr val="tx1"/>
                </a:solidFill>
                <a:latin typeface="Candara" pitchFamily="34" charset="0"/>
              </a:defRPr>
            </a:lvl6pPr>
            <a:lvl7pPr marL="2971800" indent="-228600" fontAlgn="base">
              <a:spcBef>
                <a:spcPct val="0"/>
              </a:spcBef>
              <a:spcAft>
                <a:spcPct val="0"/>
              </a:spcAft>
              <a:defRPr>
                <a:solidFill>
                  <a:schemeClr val="tx1"/>
                </a:solidFill>
                <a:latin typeface="Candara" pitchFamily="34" charset="0"/>
              </a:defRPr>
            </a:lvl7pPr>
            <a:lvl8pPr marL="3429000" indent="-228600" fontAlgn="base">
              <a:spcBef>
                <a:spcPct val="0"/>
              </a:spcBef>
              <a:spcAft>
                <a:spcPct val="0"/>
              </a:spcAft>
              <a:defRPr>
                <a:solidFill>
                  <a:schemeClr val="tx1"/>
                </a:solidFill>
                <a:latin typeface="Candara" pitchFamily="34" charset="0"/>
              </a:defRPr>
            </a:lvl8pPr>
            <a:lvl9pPr marL="3886200" indent="-228600" fontAlgn="base">
              <a:spcBef>
                <a:spcPct val="0"/>
              </a:spcBef>
              <a:spcAft>
                <a:spcPct val="0"/>
              </a:spcAft>
              <a:defRPr>
                <a:solidFill>
                  <a:schemeClr val="tx1"/>
                </a:solidFill>
                <a:latin typeface="Candara" pitchFamily="34" charset="0"/>
              </a:defRPr>
            </a:lvl9pPr>
          </a:lstStyle>
          <a:p>
            <a:r>
              <a:rPr lang="pl-PL">
                <a:hlinkClick r:id="rId2"/>
              </a:rPr>
              <a:t>WorkflowInvoker.Invoke Method</a:t>
            </a:r>
            <a:endParaRPr lang="pl-PL"/>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ymbol zastępczy zawartości 1"/>
          <p:cNvSpPr>
            <a:spLocks noGrp="1"/>
          </p:cNvSpPr>
          <p:nvPr>
            <p:ph idx="1"/>
          </p:nvPr>
        </p:nvSpPr>
        <p:spPr/>
        <p:txBody>
          <a:bodyPr/>
          <a:lstStyle/>
          <a:p>
            <a:pPr marL="0" indent="0">
              <a:buFont typeface="Symbol" pitchFamily="18" charset="2"/>
              <a:buNone/>
            </a:pPr>
            <a:r>
              <a:rPr lang="pl-PL" smtClean="0">
                <a:solidFill>
                  <a:schemeClr val="tx1"/>
                </a:solidFill>
              </a:rPr>
              <a:t>W folderze WindowsFormApplication z WF załączona jest aplikacja, w której pokazanych jest kilka sposobów odpalenia WF w Windows Form Application, jak również jak odebrać output i sprawdzić stan WF.</a:t>
            </a:r>
          </a:p>
        </p:txBody>
      </p:sp>
      <p:sp>
        <p:nvSpPr>
          <p:cNvPr id="3" name="Tytuł 2"/>
          <p:cNvSpPr>
            <a:spLocks noGrp="1"/>
          </p:cNvSpPr>
          <p:nvPr>
            <p:ph type="title"/>
          </p:nvPr>
        </p:nvSpPr>
        <p:spPr/>
        <p:txBody>
          <a:bodyPr rtlCol="0">
            <a:normAutofit fontScale="90000"/>
          </a:bodyPr>
          <a:lstStyle/>
          <a:p>
            <a:pPr fontAlgn="auto">
              <a:spcAft>
                <a:spcPts val="0"/>
              </a:spcAft>
              <a:defRPr/>
            </a:pPr>
            <a:r>
              <a:rPr lang="pl-PL" dirty="0" smtClean="0">
                <a:solidFill>
                  <a:schemeClr val="tx1"/>
                </a:solidFill>
              </a:rPr>
              <a:t>WF można wywołać w aplikacji na kilka sposobów</a:t>
            </a:r>
            <a:endParaRPr lang="pl-PL"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ymbol zastępczy zawartości 1"/>
          <p:cNvSpPr>
            <a:spLocks noGrp="1"/>
          </p:cNvSpPr>
          <p:nvPr>
            <p:ph idx="1"/>
          </p:nvPr>
        </p:nvSpPr>
        <p:spPr/>
        <p:txBody>
          <a:bodyPr/>
          <a:lstStyle/>
          <a:p>
            <a:pPr marL="0" indent="0">
              <a:buFont typeface="Symbol" pitchFamily="18" charset="2"/>
              <a:buNone/>
            </a:pPr>
            <a:r>
              <a:rPr lang="pl-PL" smtClean="0">
                <a:solidFill>
                  <a:schemeClr val="tx1"/>
                </a:solidFill>
              </a:rPr>
              <a:t>Własne aktywności można tworzyć na dwa sposoby.</a:t>
            </a:r>
          </a:p>
          <a:p>
            <a:pPr marL="0" indent="0">
              <a:buFont typeface="Symbol" pitchFamily="18" charset="2"/>
              <a:buNone/>
            </a:pPr>
            <a:r>
              <a:rPr lang="pl-PL" smtClean="0">
                <a:solidFill>
                  <a:schemeClr val="tx1"/>
                </a:solidFill>
              </a:rPr>
              <a:t>Pierwszy z nich to dodanie do projektu nowej aktywności i zbudowanie jej za pomocą innych.</a:t>
            </a:r>
          </a:p>
          <a:p>
            <a:pPr marL="0" indent="0">
              <a:buFont typeface="Symbol" pitchFamily="18" charset="2"/>
              <a:buNone/>
            </a:pPr>
            <a:endParaRPr lang="pl-PL" smtClean="0">
              <a:solidFill>
                <a:schemeClr val="tx1"/>
              </a:solidFill>
            </a:endParaRPr>
          </a:p>
          <a:p>
            <a:pPr marL="0" indent="0">
              <a:buFont typeface="Symbol" pitchFamily="18" charset="2"/>
              <a:buNone/>
            </a:pPr>
            <a:r>
              <a:rPr lang="pl-PL" smtClean="0">
                <a:solidFill>
                  <a:schemeClr val="tx1"/>
                </a:solidFill>
              </a:rPr>
              <a:t>Drugi sposób to napisanie własnej aktywności (Code Activity) za pomocą języka obsługiwanego przez WF (np. C#, VB).</a:t>
            </a:r>
          </a:p>
        </p:txBody>
      </p:sp>
      <p:sp>
        <p:nvSpPr>
          <p:cNvPr id="28675" name="Tytuł 2"/>
          <p:cNvSpPr>
            <a:spLocks noGrp="1"/>
          </p:cNvSpPr>
          <p:nvPr>
            <p:ph type="title"/>
          </p:nvPr>
        </p:nvSpPr>
        <p:spPr/>
        <p:txBody>
          <a:bodyPr/>
          <a:lstStyle/>
          <a:p>
            <a:r>
              <a:rPr lang="pl-PL" smtClean="0">
                <a:solidFill>
                  <a:schemeClr val="tx1"/>
                </a:solidFill>
              </a:rPr>
              <a:t>Tworzenie własnych aktywności</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ymbol zastępczy zawartości 1"/>
          <p:cNvSpPr>
            <a:spLocks noGrp="1"/>
          </p:cNvSpPr>
          <p:nvPr>
            <p:ph idx="1"/>
          </p:nvPr>
        </p:nvSpPr>
        <p:spPr>
          <a:xfrm>
            <a:off x="107950" y="1844675"/>
            <a:ext cx="5543550" cy="4824413"/>
          </a:xfrm>
        </p:spPr>
        <p:txBody>
          <a:bodyPr/>
          <a:lstStyle/>
          <a:p>
            <a:pPr marL="0" indent="0">
              <a:buFont typeface="Symbol" pitchFamily="18" charset="2"/>
              <a:buNone/>
            </a:pPr>
            <a:r>
              <a:rPr lang="pl-PL" sz="1400" smtClean="0"/>
              <a:t>…</a:t>
            </a:r>
          </a:p>
          <a:p>
            <a:pPr marL="0" indent="0">
              <a:buFont typeface="Symbol" pitchFamily="18" charset="2"/>
              <a:buNone/>
            </a:pPr>
            <a:r>
              <a:rPr lang="pl-PL" sz="1400" smtClean="0"/>
              <a:t>namespace ActivityLibrary1</a:t>
            </a:r>
          </a:p>
          <a:p>
            <a:pPr marL="0" indent="0">
              <a:buFont typeface="Symbol" pitchFamily="18" charset="2"/>
              <a:buNone/>
            </a:pPr>
            <a:r>
              <a:rPr lang="pl-PL" sz="1400" smtClean="0"/>
              <a:t>{</a:t>
            </a:r>
          </a:p>
          <a:p>
            <a:pPr marL="0" indent="0">
              <a:buFont typeface="Symbol" pitchFamily="18" charset="2"/>
              <a:buNone/>
            </a:pPr>
            <a:r>
              <a:rPr lang="en-US" sz="1400" smtClean="0"/>
              <a:t>    public sealed class CodeActivity1 : CodeActivity</a:t>
            </a:r>
          </a:p>
          <a:p>
            <a:pPr marL="0" indent="0">
              <a:buFont typeface="Symbol" pitchFamily="18" charset="2"/>
              <a:buNone/>
            </a:pPr>
            <a:r>
              <a:rPr lang="pl-PL" sz="1400" smtClean="0"/>
              <a:t>    {</a:t>
            </a:r>
          </a:p>
          <a:p>
            <a:pPr marL="0" indent="0">
              <a:buFont typeface="Symbol" pitchFamily="18" charset="2"/>
              <a:buNone/>
            </a:pPr>
            <a:r>
              <a:rPr lang="en-US" sz="1400" smtClean="0"/>
              <a:t>        // Define an activity input argument of type string</a:t>
            </a:r>
          </a:p>
          <a:p>
            <a:pPr marL="0" indent="0">
              <a:buFont typeface="Symbol" pitchFamily="18" charset="2"/>
              <a:buNone/>
            </a:pPr>
            <a:r>
              <a:rPr lang="en-US" sz="1400" smtClean="0"/>
              <a:t>        public InArgument&lt;string&gt; Text { get; set; }</a:t>
            </a:r>
          </a:p>
          <a:p>
            <a:pPr marL="0" indent="0">
              <a:buFont typeface="Symbol" pitchFamily="18" charset="2"/>
              <a:buNone/>
            </a:pPr>
            <a:endParaRPr lang="pl-PL" sz="1400" smtClean="0"/>
          </a:p>
          <a:p>
            <a:pPr marL="0" indent="0">
              <a:buFont typeface="Symbol" pitchFamily="18" charset="2"/>
              <a:buNone/>
            </a:pPr>
            <a:r>
              <a:rPr lang="en-US" sz="1400" smtClean="0"/>
              <a:t>        // If your activity returns a value, derive from CodeActivity&lt;TResult&gt;</a:t>
            </a:r>
          </a:p>
          <a:p>
            <a:pPr marL="0" indent="0">
              <a:buFont typeface="Symbol" pitchFamily="18" charset="2"/>
              <a:buNone/>
            </a:pPr>
            <a:r>
              <a:rPr lang="en-US" sz="1400" smtClean="0"/>
              <a:t>        // and return the value from the Execute method.</a:t>
            </a:r>
          </a:p>
          <a:p>
            <a:pPr marL="0" indent="0">
              <a:buFont typeface="Symbol" pitchFamily="18" charset="2"/>
              <a:buNone/>
            </a:pPr>
            <a:r>
              <a:rPr lang="en-US" sz="1400" smtClean="0"/>
              <a:t>        protected override void Execute(CodeActivityContext context)</a:t>
            </a:r>
          </a:p>
          <a:p>
            <a:pPr marL="0" indent="0">
              <a:buFont typeface="Symbol" pitchFamily="18" charset="2"/>
              <a:buNone/>
            </a:pPr>
            <a:r>
              <a:rPr lang="pl-PL" sz="1400" smtClean="0"/>
              <a:t>        {</a:t>
            </a:r>
          </a:p>
          <a:p>
            <a:pPr marL="0" indent="0">
              <a:buFont typeface="Symbol" pitchFamily="18" charset="2"/>
              <a:buNone/>
            </a:pPr>
            <a:r>
              <a:rPr lang="en-US" sz="1400" smtClean="0"/>
              <a:t>            // Obtain the runtime value of the Text input argument</a:t>
            </a:r>
          </a:p>
          <a:p>
            <a:pPr marL="0" indent="0">
              <a:buFont typeface="Symbol" pitchFamily="18" charset="2"/>
              <a:buNone/>
            </a:pPr>
            <a:r>
              <a:rPr lang="pl-PL" sz="1400" smtClean="0"/>
              <a:t>            string text = context.GetValue(this.Text);</a:t>
            </a:r>
          </a:p>
          <a:p>
            <a:pPr marL="0" indent="0">
              <a:buFont typeface="Symbol" pitchFamily="18" charset="2"/>
              <a:buNone/>
            </a:pPr>
            <a:r>
              <a:rPr lang="pl-PL" sz="1400" smtClean="0"/>
              <a:t>        }</a:t>
            </a:r>
          </a:p>
          <a:p>
            <a:pPr marL="0" indent="0">
              <a:buFont typeface="Symbol" pitchFamily="18" charset="2"/>
              <a:buNone/>
            </a:pPr>
            <a:r>
              <a:rPr lang="pl-PL" sz="1400" smtClean="0"/>
              <a:t>    }</a:t>
            </a:r>
          </a:p>
          <a:p>
            <a:pPr marL="0" indent="0">
              <a:buFont typeface="Symbol" pitchFamily="18" charset="2"/>
              <a:buNone/>
            </a:pPr>
            <a:r>
              <a:rPr lang="pl-PL" sz="1400" smtClean="0"/>
              <a:t>}</a:t>
            </a:r>
          </a:p>
          <a:p>
            <a:pPr marL="0" indent="0">
              <a:buFont typeface="Symbol" pitchFamily="18" charset="2"/>
              <a:buNone/>
            </a:pPr>
            <a:endParaRPr lang="pl-PL" sz="1600" smtClean="0">
              <a:solidFill>
                <a:schemeClr val="tx1"/>
              </a:solidFill>
            </a:endParaRPr>
          </a:p>
        </p:txBody>
      </p:sp>
      <p:sp>
        <p:nvSpPr>
          <p:cNvPr id="29699" name="Tytuł 2"/>
          <p:cNvSpPr>
            <a:spLocks noGrp="1"/>
          </p:cNvSpPr>
          <p:nvPr>
            <p:ph type="title"/>
          </p:nvPr>
        </p:nvSpPr>
        <p:spPr/>
        <p:txBody>
          <a:bodyPr/>
          <a:lstStyle/>
          <a:p>
            <a:r>
              <a:rPr lang="pl-PL" smtClean="0">
                <a:solidFill>
                  <a:schemeClr val="tx1"/>
                </a:solidFill>
              </a:rPr>
              <a:t>Tworzenie własnych aktywności</a:t>
            </a:r>
          </a:p>
        </p:txBody>
      </p:sp>
      <p:sp>
        <p:nvSpPr>
          <p:cNvPr id="29700" name="pole tekstowe 3"/>
          <p:cNvSpPr txBox="1">
            <a:spLocks noChangeArrowheads="1"/>
          </p:cNvSpPr>
          <p:nvPr/>
        </p:nvSpPr>
        <p:spPr bwMode="auto">
          <a:xfrm>
            <a:off x="5292725" y="1989138"/>
            <a:ext cx="3527425" cy="369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ndara" pitchFamily="34" charset="0"/>
              </a:defRPr>
            </a:lvl1pPr>
            <a:lvl2pPr marL="742950" indent="-285750">
              <a:defRPr>
                <a:solidFill>
                  <a:schemeClr val="tx1"/>
                </a:solidFill>
                <a:latin typeface="Candara" pitchFamily="34" charset="0"/>
              </a:defRPr>
            </a:lvl2pPr>
            <a:lvl3pPr marL="1143000" indent="-228600">
              <a:defRPr>
                <a:solidFill>
                  <a:schemeClr val="tx1"/>
                </a:solidFill>
                <a:latin typeface="Candara" pitchFamily="34" charset="0"/>
              </a:defRPr>
            </a:lvl3pPr>
            <a:lvl4pPr marL="1600200" indent="-228600">
              <a:defRPr>
                <a:solidFill>
                  <a:schemeClr val="tx1"/>
                </a:solidFill>
                <a:latin typeface="Candara" pitchFamily="34" charset="0"/>
              </a:defRPr>
            </a:lvl4pPr>
            <a:lvl5pPr marL="2057400" indent="-228600">
              <a:defRPr>
                <a:solidFill>
                  <a:schemeClr val="tx1"/>
                </a:solidFill>
                <a:latin typeface="Candara" pitchFamily="34" charset="0"/>
              </a:defRPr>
            </a:lvl5pPr>
            <a:lvl6pPr marL="2514600" indent="-228600" fontAlgn="base">
              <a:spcBef>
                <a:spcPct val="0"/>
              </a:spcBef>
              <a:spcAft>
                <a:spcPct val="0"/>
              </a:spcAft>
              <a:defRPr>
                <a:solidFill>
                  <a:schemeClr val="tx1"/>
                </a:solidFill>
                <a:latin typeface="Candara" pitchFamily="34" charset="0"/>
              </a:defRPr>
            </a:lvl6pPr>
            <a:lvl7pPr marL="2971800" indent="-228600" fontAlgn="base">
              <a:spcBef>
                <a:spcPct val="0"/>
              </a:spcBef>
              <a:spcAft>
                <a:spcPct val="0"/>
              </a:spcAft>
              <a:defRPr>
                <a:solidFill>
                  <a:schemeClr val="tx1"/>
                </a:solidFill>
                <a:latin typeface="Candara" pitchFamily="34" charset="0"/>
              </a:defRPr>
            </a:lvl7pPr>
            <a:lvl8pPr marL="3429000" indent="-228600" fontAlgn="base">
              <a:spcBef>
                <a:spcPct val="0"/>
              </a:spcBef>
              <a:spcAft>
                <a:spcPct val="0"/>
              </a:spcAft>
              <a:defRPr>
                <a:solidFill>
                  <a:schemeClr val="tx1"/>
                </a:solidFill>
                <a:latin typeface="Candara" pitchFamily="34" charset="0"/>
              </a:defRPr>
            </a:lvl8pPr>
            <a:lvl9pPr marL="3886200" indent="-228600" fontAlgn="base">
              <a:spcBef>
                <a:spcPct val="0"/>
              </a:spcBef>
              <a:spcAft>
                <a:spcPct val="0"/>
              </a:spcAft>
              <a:defRPr>
                <a:solidFill>
                  <a:schemeClr val="tx1"/>
                </a:solidFill>
                <a:latin typeface="Candara" pitchFamily="34" charset="0"/>
              </a:defRPr>
            </a:lvl9pPr>
          </a:lstStyle>
          <a:p>
            <a:r>
              <a:rPr lang="pl-PL"/>
              <a:t>Tak wygląda „świerza” Code Activity. </a:t>
            </a:r>
          </a:p>
          <a:p>
            <a:r>
              <a:rPr lang="pl-PL"/>
              <a:t>InArgument to argument wejściowy, domyślnie jest definiowany jeden o nazwie Text.</a:t>
            </a:r>
          </a:p>
          <a:p>
            <a:r>
              <a:rPr lang="pl-PL"/>
              <a:t>Wartość Text można zmieniać po dodaniu naszej aktywności do przepływu (flowchart lub sequence), kliknięciu na nią i wpisaniu tego, co chcemy w odpowiednie pole w zakładce Properities.</a:t>
            </a:r>
          </a:p>
          <a:p>
            <a:pPr algn="just"/>
            <a:endParaRPr lang="pl-PL"/>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ytuł 2"/>
          <p:cNvSpPr>
            <a:spLocks noGrp="1"/>
          </p:cNvSpPr>
          <p:nvPr>
            <p:ph type="title"/>
          </p:nvPr>
        </p:nvSpPr>
        <p:spPr/>
        <p:txBody>
          <a:bodyPr/>
          <a:lstStyle/>
          <a:p>
            <a:r>
              <a:rPr lang="pl-PL" smtClean="0">
                <a:solidFill>
                  <a:schemeClr val="tx1"/>
                </a:solidFill>
              </a:rPr>
              <a:t>Tworzenie własnych aktywności</a:t>
            </a:r>
          </a:p>
        </p:txBody>
      </p:sp>
      <p:sp>
        <p:nvSpPr>
          <p:cNvPr id="30723" name="Symbol zastępczy zawartości 4"/>
          <p:cNvSpPr>
            <a:spLocks noGrp="1"/>
          </p:cNvSpPr>
          <p:nvPr>
            <p:ph idx="1"/>
          </p:nvPr>
        </p:nvSpPr>
        <p:spPr/>
        <p:txBody>
          <a:bodyPr/>
          <a:lstStyle/>
          <a:p>
            <a:pPr marL="0" indent="0">
              <a:buFont typeface="Symbol" pitchFamily="18" charset="2"/>
              <a:buNone/>
            </a:pPr>
            <a:r>
              <a:rPr lang="pl-PL" smtClean="0">
                <a:solidFill>
                  <a:schemeClr val="tx1"/>
                </a:solidFill>
              </a:rPr>
              <a:t>W folderze Własne Aktywności dołączona jest aplikacja konsolowa, w której utworzone są aktywności – jedna za pomocą Sequence, druga to Code Activity, trzecia podobna do Code Activity to NativeActivity – umożliwia zagnieżdżanie w sobie aktywności w kodzie.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ytuł 2"/>
          <p:cNvSpPr>
            <a:spLocks noGrp="1"/>
          </p:cNvSpPr>
          <p:nvPr>
            <p:ph type="title"/>
          </p:nvPr>
        </p:nvSpPr>
        <p:spPr>
          <a:xfrm>
            <a:off x="468313" y="549275"/>
            <a:ext cx="8280400" cy="2016125"/>
          </a:xfrm>
        </p:spPr>
        <p:txBody>
          <a:bodyPr/>
          <a:lstStyle/>
          <a:p>
            <a:pPr algn="just"/>
            <a:r>
              <a:rPr lang="pl-PL" sz="2000" smtClean="0">
                <a:solidFill>
                  <a:schemeClr val="tx1"/>
                </a:solidFill>
              </a:rPr>
              <a:t>WF został wydany wraz z  NET Framework 3.0 w 2006 r., a następnie zaktualizowany w NET Framework 3.5. Te dwie pierwsze wersje były przydatne, zwłaszcza dla niezależnych dostawców oprogramowania (ISV), ale nie stały się głównym nurtem technologii dla programistów korporacyjnych. Według twórców WF, wraz z wyjściem .NET 4.0 ma się to zmienić. Głównym celem tej najnowszej wersji jest to, aby WF stało się standardowym elementem zestawu narzędzi programowania dla wszystkich użytkowników .NET. </a:t>
            </a:r>
            <a:r>
              <a:rPr lang="pl-PL" sz="1100" smtClean="0">
                <a:solidFill>
                  <a:schemeClr val="tx1"/>
                </a:solidFill>
              </a:rPr>
              <a:t>(informacje przetłumaczone ze strony MS)</a:t>
            </a:r>
            <a:endParaRPr lang="pl-PL" sz="2000" smtClean="0">
              <a:solidFill>
                <a:schemeClr val="tx1"/>
              </a:solidFill>
            </a:endParaRPr>
          </a:p>
        </p:txBody>
      </p:sp>
      <p:sp>
        <p:nvSpPr>
          <p:cNvPr id="4" name="Rounded Rectangle 4"/>
          <p:cNvSpPr/>
          <p:nvPr/>
        </p:nvSpPr>
        <p:spPr bwMode="auto">
          <a:xfrm>
            <a:off x="2503096" y="2819400"/>
            <a:ext cx="2825496" cy="1066800"/>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lIns="91436" tIns="45718" rIns="91436" bIns="45718" anchor="ctr"/>
          <a:lstStyle/>
          <a:p>
            <a:pPr defTabSz="914099">
              <a:defRPr/>
            </a:pPr>
            <a:r>
              <a:rPr lang="pl-PL" sz="2300" dirty="0">
                <a:solidFill>
                  <a:srgbClr val="FFFFFF"/>
                </a:solidFill>
              </a:rPr>
              <a:t>.NET</a:t>
            </a:r>
            <a:r>
              <a:rPr lang="en-US" sz="2300" dirty="0">
                <a:solidFill>
                  <a:srgbClr val="FFFFFF"/>
                </a:solidFill>
              </a:rPr>
              <a:t> 2.0</a:t>
            </a:r>
          </a:p>
        </p:txBody>
      </p:sp>
      <p:sp>
        <p:nvSpPr>
          <p:cNvPr id="5" name="Rounded Rectangle 5"/>
          <p:cNvSpPr/>
          <p:nvPr/>
        </p:nvSpPr>
        <p:spPr bwMode="auto">
          <a:xfrm>
            <a:off x="2503096" y="4114800"/>
            <a:ext cx="2825496" cy="685800"/>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lIns="91436" tIns="45718" rIns="91436" bIns="45718" anchor="ctr"/>
          <a:lstStyle/>
          <a:p>
            <a:pPr defTabSz="914099">
              <a:defRPr/>
            </a:pPr>
            <a:r>
              <a:rPr lang="en-US" sz="2300" dirty="0">
                <a:solidFill>
                  <a:srgbClr val="FFFFFF"/>
                </a:solidFill>
              </a:rPr>
              <a:t>.</a:t>
            </a:r>
            <a:r>
              <a:rPr lang="pl-PL" sz="2300" dirty="0">
                <a:solidFill>
                  <a:srgbClr val="FFFFFF"/>
                </a:solidFill>
              </a:rPr>
              <a:t>NET</a:t>
            </a:r>
            <a:r>
              <a:rPr lang="en-US" sz="2300" dirty="0">
                <a:solidFill>
                  <a:srgbClr val="FFFFFF"/>
                </a:solidFill>
              </a:rPr>
              <a:t> 3.0</a:t>
            </a:r>
          </a:p>
        </p:txBody>
      </p:sp>
      <p:sp>
        <p:nvSpPr>
          <p:cNvPr id="6" name="Rounded Rectangle 6"/>
          <p:cNvSpPr/>
          <p:nvPr/>
        </p:nvSpPr>
        <p:spPr bwMode="auto">
          <a:xfrm>
            <a:off x="2503096" y="5029200"/>
            <a:ext cx="2825496" cy="685800"/>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lIns="91436" tIns="45718" rIns="91436" bIns="45718" anchor="ctr"/>
          <a:lstStyle/>
          <a:p>
            <a:pPr defTabSz="914099">
              <a:defRPr/>
            </a:pPr>
            <a:r>
              <a:rPr lang="en-US" sz="2300" dirty="0">
                <a:solidFill>
                  <a:srgbClr val="FFFFFF"/>
                </a:solidFill>
              </a:rPr>
              <a:t>.</a:t>
            </a:r>
            <a:r>
              <a:rPr lang="pl-PL" sz="2300" dirty="0">
                <a:solidFill>
                  <a:srgbClr val="FFFFFF"/>
                </a:solidFill>
              </a:rPr>
              <a:t>NET</a:t>
            </a:r>
            <a:r>
              <a:rPr lang="en-US" sz="2300" dirty="0">
                <a:solidFill>
                  <a:srgbClr val="FFFFFF"/>
                </a:solidFill>
              </a:rPr>
              <a:t> 3.5</a:t>
            </a:r>
          </a:p>
        </p:txBody>
      </p:sp>
      <p:sp>
        <p:nvSpPr>
          <p:cNvPr id="7" name="Rounded Rectangle 7"/>
          <p:cNvSpPr/>
          <p:nvPr/>
        </p:nvSpPr>
        <p:spPr bwMode="auto">
          <a:xfrm>
            <a:off x="2503096" y="5867400"/>
            <a:ext cx="2825496" cy="685800"/>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lIns="91436" tIns="45718" rIns="91436" bIns="45718" anchor="ctr"/>
          <a:lstStyle/>
          <a:p>
            <a:pPr defTabSz="914099">
              <a:defRPr/>
            </a:pPr>
            <a:r>
              <a:rPr lang="en-US" sz="2300" dirty="0">
                <a:solidFill>
                  <a:srgbClr val="FFFFFF"/>
                </a:solidFill>
              </a:rPr>
              <a:t>.N</a:t>
            </a:r>
            <a:r>
              <a:rPr lang="pl-PL" sz="2300" dirty="0">
                <a:solidFill>
                  <a:srgbClr val="FFFFFF"/>
                </a:solidFill>
              </a:rPr>
              <a:t>ET</a:t>
            </a:r>
            <a:r>
              <a:rPr lang="en-US" sz="2300" dirty="0">
                <a:solidFill>
                  <a:srgbClr val="FFFFFF"/>
                </a:solidFill>
              </a:rPr>
              <a:t> 4.0</a:t>
            </a:r>
          </a:p>
        </p:txBody>
      </p:sp>
      <p:sp>
        <p:nvSpPr>
          <p:cNvPr id="8" name="TextBox 8"/>
          <p:cNvSpPr txBox="1">
            <a:spLocks noChangeArrowheads="1"/>
          </p:cNvSpPr>
          <p:nvPr/>
        </p:nvSpPr>
        <p:spPr bwMode="auto">
          <a:xfrm>
            <a:off x="5346700" y="2743200"/>
            <a:ext cx="11906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ndara" pitchFamily="34" charset="0"/>
              </a:defRPr>
            </a:lvl1pPr>
            <a:lvl2pPr marL="742950" indent="-285750">
              <a:defRPr>
                <a:solidFill>
                  <a:schemeClr val="tx1"/>
                </a:solidFill>
                <a:latin typeface="Candara" pitchFamily="34" charset="0"/>
              </a:defRPr>
            </a:lvl2pPr>
            <a:lvl3pPr marL="1143000" indent="-228600">
              <a:defRPr>
                <a:solidFill>
                  <a:schemeClr val="tx1"/>
                </a:solidFill>
                <a:latin typeface="Candara" pitchFamily="34" charset="0"/>
              </a:defRPr>
            </a:lvl3pPr>
            <a:lvl4pPr marL="1600200" indent="-228600">
              <a:defRPr>
                <a:solidFill>
                  <a:schemeClr val="tx1"/>
                </a:solidFill>
                <a:latin typeface="Candara" pitchFamily="34" charset="0"/>
              </a:defRPr>
            </a:lvl4pPr>
            <a:lvl5pPr marL="2057400" indent="-228600">
              <a:defRPr>
                <a:solidFill>
                  <a:schemeClr val="tx1"/>
                </a:solidFill>
                <a:latin typeface="Candara" pitchFamily="34" charset="0"/>
              </a:defRPr>
            </a:lvl5pPr>
            <a:lvl6pPr marL="2514600" indent="-228600" fontAlgn="base">
              <a:spcBef>
                <a:spcPct val="0"/>
              </a:spcBef>
              <a:spcAft>
                <a:spcPct val="0"/>
              </a:spcAft>
              <a:defRPr>
                <a:solidFill>
                  <a:schemeClr val="tx1"/>
                </a:solidFill>
                <a:latin typeface="Candara" pitchFamily="34" charset="0"/>
              </a:defRPr>
            </a:lvl6pPr>
            <a:lvl7pPr marL="2971800" indent="-228600" fontAlgn="base">
              <a:spcBef>
                <a:spcPct val="0"/>
              </a:spcBef>
              <a:spcAft>
                <a:spcPct val="0"/>
              </a:spcAft>
              <a:defRPr>
                <a:solidFill>
                  <a:schemeClr val="tx1"/>
                </a:solidFill>
                <a:latin typeface="Candara" pitchFamily="34" charset="0"/>
              </a:defRPr>
            </a:lvl7pPr>
            <a:lvl8pPr marL="3429000" indent="-228600" fontAlgn="base">
              <a:spcBef>
                <a:spcPct val="0"/>
              </a:spcBef>
              <a:spcAft>
                <a:spcPct val="0"/>
              </a:spcAft>
              <a:defRPr>
                <a:solidFill>
                  <a:schemeClr val="tx1"/>
                </a:solidFill>
                <a:latin typeface="Candara" pitchFamily="34" charset="0"/>
              </a:defRPr>
            </a:lvl8pPr>
            <a:lvl9pPr marL="3886200" indent="-228600" fontAlgn="base">
              <a:spcBef>
                <a:spcPct val="0"/>
              </a:spcBef>
              <a:spcAft>
                <a:spcPct val="0"/>
              </a:spcAft>
              <a:defRPr>
                <a:solidFill>
                  <a:schemeClr val="tx1"/>
                </a:solidFill>
                <a:latin typeface="Candara" pitchFamily="34" charset="0"/>
              </a:defRPr>
            </a:lvl9pPr>
          </a:lstStyle>
          <a:p>
            <a:r>
              <a:rPr lang="en-US" sz="2400"/>
              <a:t>VS 2005</a:t>
            </a:r>
          </a:p>
        </p:txBody>
      </p:sp>
      <p:sp>
        <p:nvSpPr>
          <p:cNvPr id="9" name="TextBox 9"/>
          <p:cNvSpPr txBox="1">
            <a:spLocks noChangeArrowheads="1"/>
          </p:cNvSpPr>
          <p:nvPr/>
        </p:nvSpPr>
        <p:spPr bwMode="auto">
          <a:xfrm>
            <a:off x="5346700" y="4953000"/>
            <a:ext cx="11906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ndara" pitchFamily="34" charset="0"/>
              </a:defRPr>
            </a:lvl1pPr>
            <a:lvl2pPr marL="742950" indent="-285750">
              <a:defRPr>
                <a:solidFill>
                  <a:schemeClr val="tx1"/>
                </a:solidFill>
                <a:latin typeface="Candara" pitchFamily="34" charset="0"/>
              </a:defRPr>
            </a:lvl2pPr>
            <a:lvl3pPr marL="1143000" indent="-228600">
              <a:defRPr>
                <a:solidFill>
                  <a:schemeClr val="tx1"/>
                </a:solidFill>
                <a:latin typeface="Candara" pitchFamily="34" charset="0"/>
              </a:defRPr>
            </a:lvl3pPr>
            <a:lvl4pPr marL="1600200" indent="-228600">
              <a:defRPr>
                <a:solidFill>
                  <a:schemeClr val="tx1"/>
                </a:solidFill>
                <a:latin typeface="Candara" pitchFamily="34" charset="0"/>
              </a:defRPr>
            </a:lvl4pPr>
            <a:lvl5pPr marL="2057400" indent="-228600">
              <a:defRPr>
                <a:solidFill>
                  <a:schemeClr val="tx1"/>
                </a:solidFill>
                <a:latin typeface="Candara" pitchFamily="34" charset="0"/>
              </a:defRPr>
            </a:lvl5pPr>
            <a:lvl6pPr marL="2514600" indent="-228600" fontAlgn="base">
              <a:spcBef>
                <a:spcPct val="0"/>
              </a:spcBef>
              <a:spcAft>
                <a:spcPct val="0"/>
              </a:spcAft>
              <a:defRPr>
                <a:solidFill>
                  <a:schemeClr val="tx1"/>
                </a:solidFill>
                <a:latin typeface="Candara" pitchFamily="34" charset="0"/>
              </a:defRPr>
            </a:lvl6pPr>
            <a:lvl7pPr marL="2971800" indent="-228600" fontAlgn="base">
              <a:spcBef>
                <a:spcPct val="0"/>
              </a:spcBef>
              <a:spcAft>
                <a:spcPct val="0"/>
              </a:spcAft>
              <a:defRPr>
                <a:solidFill>
                  <a:schemeClr val="tx1"/>
                </a:solidFill>
                <a:latin typeface="Candara" pitchFamily="34" charset="0"/>
              </a:defRPr>
            </a:lvl7pPr>
            <a:lvl8pPr marL="3429000" indent="-228600" fontAlgn="base">
              <a:spcBef>
                <a:spcPct val="0"/>
              </a:spcBef>
              <a:spcAft>
                <a:spcPct val="0"/>
              </a:spcAft>
              <a:defRPr>
                <a:solidFill>
                  <a:schemeClr val="tx1"/>
                </a:solidFill>
                <a:latin typeface="Candara" pitchFamily="34" charset="0"/>
              </a:defRPr>
            </a:lvl8pPr>
            <a:lvl9pPr marL="3886200" indent="-228600" fontAlgn="base">
              <a:spcBef>
                <a:spcPct val="0"/>
              </a:spcBef>
              <a:spcAft>
                <a:spcPct val="0"/>
              </a:spcAft>
              <a:defRPr>
                <a:solidFill>
                  <a:schemeClr val="tx1"/>
                </a:solidFill>
                <a:latin typeface="Candara" pitchFamily="34" charset="0"/>
              </a:defRPr>
            </a:lvl9pPr>
          </a:lstStyle>
          <a:p>
            <a:r>
              <a:rPr lang="en-US" sz="2400"/>
              <a:t>VS 2008</a:t>
            </a:r>
          </a:p>
        </p:txBody>
      </p:sp>
      <p:sp>
        <p:nvSpPr>
          <p:cNvPr id="10" name="TextBox 10"/>
          <p:cNvSpPr txBox="1">
            <a:spLocks noChangeArrowheads="1"/>
          </p:cNvSpPr>
          <p:nvPr/>
        </p:nvSpPr>
        <p:spPr bwMode="auto">
          <a:xfrm>
            <a:off x="5346700" y="5791200"/>
            <a:ext cx="11906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ndara" pitchFamily="34" charset="0"/>
              </a:defRPr>
            </a:lvl1pPr>
            <a:lvl2pPr marL="742950" indent="-285750">
              <a:defRPr>
                <a:solidFill>
                  <a:schemeClr val="tx1"/>
                </a:solidFill>
                <a:latin typeface="Candara" pitchFamily="34" charset="0"/>
              </a:defRPr>
            </a:lvl2pPr>
            <a:lvl3pPr marL="1143000" indent="-228600">
              <a:defRPr>
                <a:solidFill>
                  <a:schemeClr val="tx1"/>
                </a:solidFill>
                <a:latin typeface="Candara" pitchFamily="34" charset="0"/>
              </a:defRPr>
            </a:lvl3pPr>
            <a:lvl4pPr marL="1600200" indent="-228600">
              <a:defRPr>
                <a:solidFill>
                  <a:schemeClr val="tx1"/>
                </a:solidFill>
                <a:latin typeface="Candara" pitchFamily="34" charset="0"/>
              </a:defRPr>
            </a:lvl4pPr>
            <a:lvl5pPr marL="2057400" indent="-228600">
              <a:defRPr>
                <a:solidFill>
                  <a:schemeClr val="tx1"/>
                </a:solidFill>
                <a:latin typeface="Candara" pitchFamily="34" charset="0"/>
              </a:defRPr>
            </a:lvl5pPr>
            <a:lvl6pPr marL="2514600" indent="-228600" fontAlgn="base">
              <a:spcBef>
                <a:spcPct val="0"/>
              </a:spcBef>
              <a:spcAft>
                <a:spcPct val="0"/>
              </a:spcAft>
              <a:defRPr>
                <a:solidFill>
                  <a:schemeClr val="tx1"/>
                </a:solidFill>
                <a:latin typeface="Candara" pitchFamily="34" charset="0"/>
              </a:defRPr>
            </a:lvl6pPr>
            <a:lvl7pPr marL="2971800" indent="-228600" fontAlgn="base">
              <a:spcBef>
                <a:spcPct val="0"/>
              </a:spcBef>
              <a:spcAft>
                <a:spcPct val="0"/>
              </a:spcAft>
              <a:defRPr>
                <a:solidFill>
                  <a:schemeClr val="tx1"/>
                </a:solidFill>
                <a:latin typeface="Candara" pitchFamily="34" charset="0"/>
              </a:defRPr>
            </a:lvl7pPr>
            <a:lvl8pPr marL="3429000" indent="-228600" fontAlgn="base">
              <a:spcBef>
                <a:spcPct val="0"/>
              </a:spcBef>
              <a:spcAft>
                <a:spcPct val="0"/>
              </a:spcAft>
              <a:defRPr>
                <a:solidFill>
                  <a:schemeClr val="tx1"/>
                </a:solidFill>
                <a:latin typeface="Candara" pitchFamily="34" charset="0"/>
              </a:defRPr>
            </a:lvl8pPr>
            <a:lvl9pPr marL="3886200" indent="-228600" fontAlgn="base">
              <a:spcBef>
                <a:spcPct val="0"/>
              </a:spcBef>
              <a:spcAft>
                <a:spcPct val="0"/>
              </a:spcAft>
              <a:defRPr>
                <a:solidFill>
                  <a:schemeClr val="tx1"/>
                </a:solidFill>
                <a:latin typeface="Candara" pitchFamily="34" charset="0"/>
              </a:defRPr>
            </a:lvl9pPr>
          </a:lstStyle>
          <a:p>
            <a:r>
              <a:rPr lang="en-US" sz="2400"/>
              <a:t>VS 2010</a:t>
            </a:r>
          </a:p>
        </p:txBody>
      </p:sp>
      <p:sp>
        <p:nvSpPr>
          <p:cNvPr id="11" name="Rounded Rectangle 11"/>
          <p:cNvSpPr/>
          <p:nvPr/>
        </p:nvSpPr>
        <p:spPr bwMode="auto">
          <a:xfrm>
            <a:off x="3746954" y="4267200"/>
            <a:ext cx="1295400" cy="381000"/>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91436" tIns="45718" rIns="91436" bIns="45718" anchor="ctr"/>
          <a:lstStyle/>
          <a:p>
            <a:pPr algn="ctr" defTabSz="914099">
              <a:defRPr/>
            </a:pPr>
            <a:r>
              <a:rPr lang="en-US" sz="2300" dirty="0">
                <a:solidFill>
                  <a:srgbClr val="FFFFFF"/>
                </a:solidFill>
              </a:rPr>
              <a:t>WF 3.0</a:t>
            </a:r>
          </a:p>
        </p:txBody>
      </p:sp>
      <p:sp>
        <p:nvSpPr>
          <p:cNvPr id="12" name="Rounded Rectangle 12"/>
          <p:cNvSpPr/>
          <p:nvPr/>
        </p:nvSpPr>
        <p:spPr bwMode="auto">
          <a:xfrm>
            <a:off x="3746954" y="5105400"/>
            <a:ext cx="1295400" cy="381000"/>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91436" tIns="45718" rIns="91436" bIns="45718" anchor="ctr"/>
          <a:lstStyle/>
          <a:p>
            <a:pPr algn="ctr" defTabSz="914099">
              <a:defRPr/>
            </a:pPr>
            <a:r>
              <a:rPr lang="en-US" sz="2300" dirty="0">
                <a:solidFill>
                  <a:srgbClr val="FFFFFF"/>
                </a:solidFill>
              </a:rPr>
              <a:t>WF 3.5</a:t>
            </a:r>
          </a:p>
        </p:txBody>
      </p:sp>
      <p:sp>
        <p:nvSpPr>
          <p:cNvPr id="13" name="Rounded Rectangle 13"/>
          <p:cNvSpPr/>
          <p:nvPr/>
        </p:nvSpPr>
        <p:spPr bwMode="auto">
          <a:xfrm>
            <a:off x="3746954" y="5943600"/>
            <a:ext cx="1295400" cy="381000"/>
          </a:xfrm>
          <a:prstGeom prst="roundRect">
            <a:avLst/>
          </a:prstGeom>
          <a:ln>
            <a:headEnd type="none" w="med" len="med"/>
            <a:tailEnd type="none" w="med" len="med"/>
          </a:ln>
        </p:spPr>
        <p:style>
          <a:lnRef idx="1">
            <a:schemeClr val="dk1"/>
          </a:lnRef>
          <a:fillRef idx="3">
            <a:schemeClr val="dk1"/>
          </a:fillRef>
          <a:effectRef idx="2">
            <a:schemeClr val="dk1"/>
          </a:effectRef>
          <a:fontRef idx="minor">
            <a:schemeClr val="lt1"/>
          </a:fontRef>
        </p:style>
        <p:txBody>
          <a:bodyPr lIns="91436" tIns="45718" rIns="91436" bIns="45718" anchor="ctr"/>
          <a:lstStyle/>
          <a:p>
            <a:pPr algn="ctr" defTabSz="914099">
              <a:defRPr/>
            </a:pPr>
            <a:r>
              <a:rPr lang="en-US" sz="2300" dirty="0">
                <a:solidFill>
                  <a:srgbClr val="FFFFFF"/>
                </a:solidFill>
              </a:rPr>
              <a:t>WF 4.0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Symbol zastępczy zawartości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395288" y="2205038"/>
            <a:ext cx="6196012" cy="4354512"/>
          </a:xfrm>
        </p:spPr>
      </p:pic>
      <p:sp>
        <p:nvSpPr>
          <p:cNvPr id="3" name="Tytuł 2"/>
          <p:cNvSpPr>
            <a:spLocks noGrp="1"/>
          </p:cNvSpPr>
          <p:nvPr>
            <p:ph type="title"/>
          </p:nvPr>
        </p:nvSpPr>
        <p:spPr>
          <a:xfrm>
            <a:off x="457200" y="338138"/>
            <a:ext cx="8229600" cy="1651000"/>
          </a:xfrm>
        </p:spPr>
        <p:txBody>
          <a:bodyPr rtlCol="0">
            <a:normAutofit fontScale="90000"/>
          </a:bodyPr>
          <a:lstStyle/>
          <a:p>
            <a:pPr fontAlgn="auto">
              <a:spcAft>
                <a:spcPts val="0"/>
              </a:spcAft>
              <a:defRPr/>
            </a:pPr>
            <a:r>
              <a:rPr lang="pl-PL" dirty="0" smtClean="0">
                <a:solidFill>
                  <a:schemeClr val="tx1"/>
                </a:solidFill>
              </a:rPr>
              <a:t>Kolejny typ aplikacji, którą można utworzyć to WCF </a:t>
            </a:r>
            <a:r>
              <a:rPr lang="pl-PL" dirty="0" err="1" smtClean="0">
                <a:solidFill>
                  <a:schemeClr val="tx1"/>
                </a:solidFill>
              </a:rPr>
              <a:t>Workflow</a:t>
            </a:r>
            <a:r>
              <a:rPr lang="pl-PL" dirty="0" smtClean="0">
                <a:solidFill>
                  <a:schemeClr val="tx1"/>
                </a:solidFill>
              </a:rPr>
              <a:t> Service </a:t>
            </a:r>
            <a:r>
              <a:rPr lang="pl-PL" dirty="0" err="1" smtClean="0">
                <a:solidFill>
                  <a:schemeClr val="tx1"/>
                </a:solidFill>
              </a:rPr>
              <a:t>Applicaton</a:t>
            </a:r>
            <a:endParaRPr lang="pl-PL" dirty="0">
              <a:solidFill>
                <a:schemeClr val="tx1"/>
              </a:solidFill>
            </a:endParaRPr>
          </a:p>
        </p:txBody>
      </p:sp>
      <p:sp>
        <p:nvSpPr>
          <p:cNvPr id="31748" name="pole tekstowe 4"/>
          <p:cNvSpPr txBox="1">
            <a:spLocks noChangeArrowheads="1"/>
          </p:cNvSpPr>
          <p:nvPr/>
        </p:nvSpPr>
        <p:spPr bwMode="auto">
          <a:xfrm>
            <a:off x="6659563" y="2205038"/>
            <a:ext cx="2233612" cy="258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ndara" pitchFamily="34" charset="0"/>
              </a:defRPr>
            </a:lvl1pPr>
            <a:lvl2pPr marL="742950" indent="-285750">
              <a:defRPr>
                <a:solidFill>
                  <a:schemeClr val="tx1"/>
                </a:solidFill>
                <a:latin typeface="Candara" pitchFamily="34" charset="0"/>
              </a:defRPr>
            </a:lvl2pPr>
            <a:lvl3pPr marL="1143000" indent="-228600">
              <a:defRPr>
                <a:solidFill>
                  <a:schemeClr val="tx1"/>
                </a:solidFill>
                <a:latin typeface="Candara" pitchFamily="34" charset="0"/>
              </a:defRPr>
            </a:lvl3pPr>
            <a:lvl4pPr marL="1600200" indent="-228600">
              <a:defRPr>
                <a:solidFill>
                  <a:schemeClr val="tx1"/>
                </a:solidFill>
                <a:latin typeface="Candara" pitchFamily="34" charset="0"/>
              </a:defRPr>
            </a:lvl4pPr>
            <a:lvl5pPr marL="2057400" indent="-228600">
              <a:defRPr>
                <a:solidFill>
                  <a:schemeClr val="tx1"/>
                </a:solidFill>
                <a:latin typeface="Candara" pitchFamily="34" charset="0"/>
              </a:defRPr>
            </a:lvl5pPr>
            <a:lvl6pPr marL="2514600" indent="-228600" fontAlgn="base">
              <a:spcBef>
                <a:spcPct val="0"/>
              </a:spcBef>
              <a:spcAft>
                <a:spcPct val="0"/>
              </a:spcAft>
              <a:defRPr>
                <a:solidFill>
                  <a:schemeClr val="tx1"/>
                </a:solidFill>
                <a:latin typeface="Candara" pitchFamily="34" charset="0"/>
              </a:defRPr>
            </a:lvl6pPr>
            <a:lvl7pPr marL="2971800" indent="-228600" fontAlgn="base">
              <a:spcBef>
                <a:spcPct val="0"/>
              </a:spcBef>
              <a:spcAft>
                <a:spcPct val="0"/>
              </a:spcAft>
              <a:defRPr>
                <a:solidFill>
                  <a:schemeClr val="tx1"/>
                </a:solidFill>
                <a:latin typeface="Candara" pitchFamily="34" charset="0"/>
              </a:defRPr>
            </a:lvl7pPr>
            <a:lvl8pPr marL="3429000" indent="-228600" fontAlgn="base">
              <a:spcBef>
                <a:spcPct val="0"/>
              </a:spcBef>
              <a:spcAft>
                <a:spcPct val="0"/>
              </a:spcAft>
              <a:defRPr>
                <a:solidFill>
                  <a:schemeClr val="tx1"/>
                </a:solidFill>
                <a:latin typeface="Candara" pitchFamily="34" charset="0"/>
              </a:defRPr>
            </a:lvl8pPr>
            <a:lvl9pPr marL="3886200" indent="-228600" fontAlgn="base">
              <a:spcBef>
                <a:spcPct val="0"/>
              </a:spcBef>
              <a:spcAft>
                <a:spcPct val="0"/>
              </a:spcAft>
              <a:defRPr>
                <a:solidFill>
                  <a:schemeClr val="tx1"/>
                </a:solidFill>
                <a:latin typeface="Candara" pitchFamily="34" charset="0"/>
              </a:defRPr>
            </a:lvl9pPr>
          </a:lstStyle>
          <a:p>
            <a:r>
              <a:rPr lang="pl-PL"/>
              <a:t>Domyślnie usługa ta ma za zadanie przyjmować żądania i wysyłać odpowiedzi, dlatego też po utworzeniu projektu widzimy taki oto przepływ pracy.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ytuł 2"/>
          <p:cNvSpPr>
            <a:spLocks noGrp="1"/>
          </p:cNvSpPr>
          <p:nvPr>
            <p:ph type="title"/>
          </p:nvPr>
        </p:nvSpPr>
        <p:spPr>
          <a:xfrm>
            <a:off x="457200" y="338138"/>
            <a:ext cx="8229600" cy="1651000"/>
          </a:xfrm>
        </p:spPr>
        <p:txBody>
          <a:bodyPr/>
          <a:lstStyle/>
          <a:p>
            <a:r>
              <a:rPr lang="pl-PL" smtClean="0">
                <a:solidFill>
                  <a:schemeClr val="tx1"/>
                </a:solidFill>
              </a:rPr>
              <a:t>WCF Workflow Service Applicaton</a:t>
            </a:r>
          </a:p>
        </p:txBody>
      </p:sp>
      <p:sp>
        <p:nvSpPr>
          <p:cNvPr id="32771" name="Symbol zastępczy zawartości 1"/>
          <p:cNvSpPr>
            <a:spLocks noGrp="1"/>
          </p:cNvSpPr>
          <p:nvPr>
            <p:ph idx="1"/>
          </p:nvPr>
        </p:nvSpPr>
        <p:spPr>
          <a:xfrm>
            <a:off x="900113" y="1989138"/>
            <a:ext cx="7380287" cy="4137025"/>
          </a:xfrm>
        </p:spPr>
        <p:txBody>
          <a:bodyPr/>
          <a:lstStyle/>
          <a:p>
            <a:pPr marL="0" indent="0" algn="just">
              <a:buFont typeface="Symbol" pitchFamily="18" charset="2"/>
              <a:buNone/>
            </a:pPr>
            <a:r>
              <a:rPr lang="pl-PL" sz="2800" smtClean="0">
                <a:solidFill>
                  <a:schemeClr val="tx1"/>
                </a:solidFill>
              </a:rPr>
              <a:t>W folderze WCF Workflow Service Applicaton znajduje się prosta aplikacja uruchamiająca usługę przyjmującą dwie liczby i zwracającą ich sumę oraz klienta umożliwiającego korzystanie z usługi.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ymbol zastępczy zawartości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95736" y="1988840"/>
            <a:ext cx="4722225" cy="4137323"/>
          </a:xfr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3" name="Tytuł 2"/>
          <p:cNvSpPr>
            <a:spLocks noGrp="1"/>
          </p:cNvSpPr>
          <p:nvPr>
            <p:ph type="title"/>
          </p:nvPr>
        </p:nvSpPr>
        <p:spPr/>
        <p:txBody>
          <a:bodyPr rtlCol="0">
            <a:normAutofit fontScale="90000"/>
          </a:bodyPr>
          <a:lstStyle/>
          <a:p>
            <a:pPr fontAlgn="auto">
              <a:spcAft>
                <a:spcPts val="0"/>
              </a:spcAft>
              <a:defRPr/>
            </a:pPr>
            <a:r>
              <a:rPr lang="pl-PL" sz="2000" dirty="0" smtClean="0">
                <a:solidFill>
                  <a:schemeClr val="tx1"/>
                </a:solidFill>
              </a:rPr>
              <a:t>Czym jest WF?</a:t>
            </a:r>
            <a:br>
              <a:rPr lang="pl-PL" sz="2000" dirty="0" smtClean="0">
                <a:solidFill>
                  <a:schemeClr val="tx1"/>
                </a:solidFill>
              </a:rPr>
            </a:br>
            <a:r>
              <a:rPr lang="pl-PL" sz="2000" dirty="0" smtClean="0">
                <a:solidFill>
                  <a:schemeClr val="tx1"/>
                </a:solidFill>
              </a:rPr>
              <a:t>Aplikacje stworzone przy pomocy WF robią zazwyczaj to samo, co zwykłe aplikacje.  Wszystko jednak robi się tu przy użyciu aktywności. Poniższy obrazek przedstawia kod programu oraz to samo wykonane za pomocą WF.</a:t>
            </a:r>
            <a:endParaRPr lang="pl-PL" sz="2000"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ymbol zastępczy zawartości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95736" y="1988840"/>
            <a:ext cx="4722225" cy="4137323"/>
          </a:xfr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1267" name="Tytuł 2"/>
          <p:cNvSpPr>
            <a:spLocks noGrp="1"/>
          </p:cNvSpPr>
          <p:nvPr>
            <p:ph type="title"/>
          </p:nvPr>
        </p:nvSpPr>
        <p:spPr/>
        <p:txBody>
          <a:bodyPr/>
          <a:lstStyle/>
          <a:p>
            <a:r>
              <a:rPr lang="pl-PL" sz="2000" smtClean="0">
                <a:solidFill>
                  <a:schemeClr val="tx1"/>
                </a:solidFill>
              </a:rPr>
              <a:t>Ponieważ w WF wszystko jest aktywnością, widoczna poniżej aktywność Sequence zawiera cały nasz program, i jak zwykły program, może mieć zmienne i ma jakiś stan.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2"/>
          <p:cNvSpPr txBox="1">
            <a:spLocks noGrp="1"/>
          </p:cNvSpPr>
          <p:nvPr>
            <p:ph idx="1"/>
          </p:nvPr>
        </p:nvSpPr>
        <p:spPr>
          <a:xfrm>
            <a:off x="871538" y="981075"/>
            <a:ext cx="7408862" cy="5145088"/>
          </a:xfrm>
          <a:ln>
            <a:miter lim="800000"/>
            <a:headEnd/>
            <a:tailEnd/>
          </a:ln>
        </p:spPr>
        <p:txBody>
          <a:bodyPr rtlCol="0">
            <a:normAutofit lnSpcReduction="10000"/>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a:defRPr/>
            </a:pPr>
            <a:r>
              <a:rPr lang="en-US" sz="2400" dirty="0" smtClean="0"/>
              <a:t>WF </a:t>
            </a:r>
            <a:r>
              <a:rPr lang="pl-PL" sz="2400" dirty="0" smtClean="0"/>
              <a:t>jest aktywnością</a:t>
            </a:r>
            <a:endParaRPr lang="en-US" sz="2400" dirty="0" smtClean="0"/>
          </a:p>
          <a:p>
            <a:pPr lvl="1">
              <a:defRPr/>
            </a:pPr>
            <a:r>
              <a:rPr lang="pl-PL" sz="2000" dirty="0" smtClean="0"/>
              <a:t>może być napisany w postaci kodu lub zdefiniowany w </a:t>
            </a:r>
            <a:r>
              <a:rPr lang="en-US" sz="2000" dirty="0" smtClean="0"/>
              <a:t>XAML – </a:t>
            </a:r>
            <a:r>
              <a:rPr lang="pl-PL" sz="2000" dirty="0" smtClean="0"/>
              <a:t>lub dowolnym innym formacie (</a:t>
            </a:r>
            <a:r>
              <a:rPr lang="pl-PL" sz="2000" dirty="0" err="1" smtClean="0"/>
              <a:t>np</a:t>
            </a:r>
            <a:r>
              <a:rPr lang="pl-PL" sz="2000" dirty="0" smtClean="0"/>
              <a:t> w jęz. dynamicznym)</a:t>
            </a:r>
            <a:endParaRPr lang="en-US" sz="2000" dirty="0" smtClean="0"/>
          </a:p>
          <a:p>
            <a:pPr lvl="1">
              <a:defRPr/>
            </a:pPr>
            <a:r>
              <a:rPr lang="pl-PL" sz="2000" dirty="0" smtClean="0"/>
              <a:t>Aktywność może zawierać inne aktywności</a:t>
            </a:r>
            <a:endParaRPr lang="en-US" sz="2000" dirty="0" smtClean="0"/>
          </a:p>
          <a:p>
            <a:pPr lvl="1">
              <a:defRPr/>
            </a:pPr>
            <a:r>
              <a:rPr lang="pl-PL" sz="2000" dirty="0" smtClean="0"/>
              <a:t>Aktywność może mieć argumenty we i wy (jak również zmienne)</a:t>
            </a:r>
            <a:endParaRPr lang="en-US" sz="2000" dirty="0" smtClean="0"/>
          </a:p>
          <a:p>
            <a:pPr lvl="1">
              <a:defRPr/>
            </a:pPr>
            <a:r>
              <a:rPr lang="pl-PL" sz="2000" dirty="0" smtClean="0"/>
              <a:t>Aktywności </a:t>
            </a:r>
            <a:r>
              <a:rPr lang="pl-PL" sz="2000" dirty="0" err="1" smtClean="0"/>
              <a:t>zwracajace</a:t>
            </a:r>
            <a:r>
              <a:rPr lang="pl-PL" sz="2000" dirty="0" smtClean="0"/>
              <a:t> </a:t>
            </a:r>
            <a:r>
              <a:rPr lang="pl-PL" sz="2000" dirty="0" err="1" smtClean="0"/>
              <a:t>warość</a:t>
            </a:r>
            <a:r>
              <a:rPr lang="pl-PL" sz="2000" dirty="0" smtClean="0"/>
              <a:t> mają oddzielne klasy bazowe</a:t>
            </a:r>
            <a:endParaRPr lang="en-US" sz="2000" dirty="0" smtClean="0"/>
          </a:p>
          <a:p>
            <a:pPr lvl="2">
              <a:defRPr/>
            </a:pPr>
            <a:r>
              <a:rPr lang="pl-PL" sz="1800" dirty="0" err="1" smtClean="0"/>
              <a:t>n.p</a:t>
            </a:r>
            <a:r>
              <a:rPr lang="pl-PL" sz="1800" dirty="0" smtClean="0"/>
              <a:t>. </a:t>
            </a:r>
            <a:r>
              <a:rPr lang="en-US" sz="1800" dirty="0" err="1" smtClean="0"/>
              <a:t>CodeActivity</a:t>
            </a:r>
            <a:r>
              <a:rPr lang="en-US" sz="1800" dirty="0" smtClean="0"/>
              <a:t>&lt;</a:t>
            </a:r>
            <a:r>
              <a:rPr lang="en-US" sz="1800" dirty="0" err="1" smtClean="0"/>
              <a:t>TResult</a:t>
            </a:r>
            <a:r>
              <a:rPr lang="en-US" sz="1800" dirty="0" smtClean="0"/>
              <a:t>&gt;, </a:t>
            </a:r>
            <a:r>
              <a:rPr lang="en-US" sz="1800" dirty="0" err="1" smtClean="0"/>
              <a:t>NativeActivity</a:t>
            </a:r>
            <a:r>
              <a:rPr lang="en-US" sz="1800" dirty="0" smtClean="0"/>
              <a:t>&lt;</a:t>
            </a:r>
            <a:r>
              <a:rPr lang="en-US" sz="1800" dirty="0" err="1" smtClean="0"/>
              <a:t>TResult</a:t>
            </a:r>
            <a:r>
              <a:rPr lang="en-US" sz="1800" dirty="0" smtClean="0"/>
              <a:t>&gt;</a:t>
            </a:r>
          </a:p>
          <a:p>
            <a:pPr>
              <a:defRPr/>
            </a:pPr>
            <a:r>
              <a:rPr lang="en-US" sz="2400" dirty="0" smtClean="0"/>
              <a:t>WF </a:t>
            </a:r>
            <a:r>
              <a:rPr lang="pl-PL" sz="2400" dirty="0" smtClean="0"/>
              <a:t>jest definicją, wg której można utworzyć wiele instancji</a:t>
            </a:r>
            <a:endParaRPr lang="en-US" sz="2400" dirty="0" smtClean="0"/>
          </a:p>
          <a:p>
            <a:pPr lvl="1">
              <a:defRPr/>
            </a:pPr>
            <a:r>
              <a:rPr lang="pl-PL" sz="2000" dirty="0" smtClean="0"/>
              <a:t>Każda instancja ma indywidualne środowisko (zmienne, argumenty)</a:t>
            </a:r>
            <a:endParaRPr lang="en-US" sz="2000" dirty="0" smtClean="0"/>
          </a:p>
          <a:p>
            <a:pPr lvl="2">
              <a:defRPr/>
            </a:pPr>
            <a:r>
              <a:rPr lang="en-US" sz="1800" dirty="0" err="1" smtClean="0"/>
              <a:t>InArgument</a:t>
            </a:r>
            <a:endParaRPr lang="en-US" sz="1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ytuł 2"/>
          <p:cNvSpPr>
            <a:spLocks noGrp="1"/>
          </p:cNvSpPr>
          <p:nvPr>
            <p:ph type="title"/>
          </p:nvPr>
        </p:nvSpPr>
        <p:spPr>
          <a:xfrm>
            <a:off x="457200" y="338138"/>
            <a:ext cx="8229600" cy="498475"/>
          </a:xfrm>
        </p:spPr>
        <p:txBody>
          <a:bodyPr/>
          <a:lstStyle/>
          <a:p>
            <a:r>
              <a:rPr lang="pl-PL" sz="2000" smtClean="0">
                <a:solidFill>
                  <a:schemeClr val="tx1"/>
                </a:solidFill>
              </a:rPr>
              <a:t>Rodzaje aktywności</a:t>
            </a:r>
          </a:p>
        </p:txBody>
      </p:sp>
      <p:sp>
        <p:nvSpPr>
          <p:cNvPr id="5" name="Rounded Rectangle 2"/>
          <p:cNvSpPr/>
          <p:nvPr/>
        </p:nvSpPr>
        <p:spPr>
          <a:xfrm>
            <a:off x="2743200" y="1676400"/>
            <a:ext cx="4191000" cy="5029200"/>
          </a:xfrm>
          <a:prstGeom prst="roundRect">
            <a:avLst>
              <a:gd name="adj" fmla="val 1562"/>
            </a:avLst>
          </a:prstGeom>
        </p:spPr>
        <p:style>
          <a:lnRef idx="1">
            <a:schemeClr val="accent1"/>
          </a:lnRef>
          <a:fillRef idx="3">
            <a:schemeClr val="accent1"/>
          </a:fillRef>
          <a:effectRef idx="2">
            <a:schemeClr val="accent1"/>
          </a:effectRef>
          <a:fontRef idx="minor">
            <a:schemeClr val="lt1"/>
          </a:fontRef>
        </p:style>
        <p:txBody>
          <a:bodyPr/>
          <a:lstStyle/>
          <a:p>
            <a:pPr algn="ctr" fontAlgn="auto">
              <a:spcBef>
                <a:spcPts val="0"/>
              </a:spcBef>
              <a:spcAft>
                <a:spcPts val="0"/>
              </a:spcAft>
              <a:defRPr/>
            </a:pPr>
            <a:endParaRPr lang="en-US" dirty="0"/>
          </a:p>
          <a:p>
            <a:pPr algn="ctr" fontAlgn="auto">
              <a:spcBef>
                <a:spcPts val="0"/>
              </a:spcBef>
              <a:spcAft>
                <a:spcPts val="0"/>
              </a:spcAft>
              <a:defRPr/>
            </a:pPr>
            <a:endParaRPr lang="en-US" dirty="0"/>
          </a:p>
          <a:p>
            <a:pPr algn="ctr" fontAlgn="auto">
              <a:spcBef>
                <a:spcPts val="0"/>
              </a:spcBef>
              <a:spcAft>
                <a:spcPts val="0"/>
              </a:spcAft>
              <a:defRPr/>
            </a:pPr>
            <a:r>
              <a:rPr lang="en-US" dirty="0"/>
              <a:t>Calculate Pi</a:t>
            </a:r>
          </a:p>
          <a:p>
            <a:pPr algn="ctr" fontAlgn="auto">
              <a:spcBef>
                <a:spcPts val="0"/>
              </a:spcBef>
              <a:spcAft>
                <a:spcPts val="0"/>
              </a:spcAft>
              <a:defRPr/>
            </a:pPr>
            <a:endParaRPr lang="en-US" dirty="0"/>
          </a:p>
          <a:p>
            <a:pPr algn="ctr" fontAlgn="auto">
              <a:spcBef>
                <a:spcPts val="0"/>
              </a:spcBef>
              <a:spcAft>
                <a:spcPts val="0"/>
              </a:spcAft>
              <a:defRPr/>
            </a:pPr>
            <a:endParaRPr lang="en-US" dirty="0"/>
          </a:p>
          <a:p>
            <a:pPr algn="ctr" fontAlgn="auto">
              <a:spcBef>
                <a:spcPts val="0"/>
              </a:spcBef>
              <a:spcAft>
                <a:spcPts val="0"/>
              </a:spcAft>
              <a:defRPr/>
            </a:pPr>
            <a:endParaRPr lang="en-US" dirty="0"/>
          </a:p>
        </p:txBody>
      </p:sp>
      <p:sp>
        <p:nvSpPr>
          <p:cNvPr id="6" name="Rectangle 3"/>
          <p:cNvSpPr/>
          <p:nvPr/>
        </p:nvSpPr>
        <p:spPr>
          <a:xfrm>
            <a:off x="2209800" y="1905000"/>
            <a:ext cx="3962400" cy="381000"/>
          </a:xfrm>
          <a:prstGeom prst="rect">
            <a:avLst/>
          </a:prstGeom>
        </p:spPr>
        <p:style>
          <a:lnRef idx="1">
            <a:schemeClr val="accent5"/>
          </a:lnRef>
          <a:fillRef idx="3">
            <a:schemeClr val="accent5"/>
          </a:fillRef>
          <a:effectRef idx="2">
            <a:schemeClr val="accent5"/>
          </a:effectRef>
          <a:fontRef idx="minor">
            <a:schemeClr val="lt1"/>
          </a:fontRef>
        </p:style>
        <p:txBody>
          <a:bodyPr anchor="ctr"/>
          <a:lstStyle/>
          <a:p>
            <a:pPr algn="ctr" fontAlgn="auto">
              <a:spcBef>
                <a:spcPts val="0"/>
              </a:spcBef>
              <a:spcAft>
                <a:spcPts val="0"/>
              </a:spcAft>
              <a:defRPr/>
            </a:pPr>
            <a:r>
              <a:rPr lang="en-US" dirty="0" err="1"/>
              <a:t>InArgument</a:t>
            </a:r>
            <a:r>
              <a:rPr lang="en-US" dirty="0"/>
              <a:t>&lt;Int64&gt; </a:t>
            </a:r>
            <a:r>
              <a:rPr lang="en-US" dirty="0" err="1"/>
              <a:t>DecimalPlaces</a:t>
            </a:r>
            <a:endParaRPr lang="en-US" dirty="0"/>
          </a:p>
        </p:txBody>
      </p:sp>
      <p:sp>
        <p:nvSpPr>
          <p:cNvPr id="7" name="Rectangle 4"/>
          <p:cNvSpPr/>
          <p:nvPr/>
        </p:nvSpPr>
        <p:spPr>
          <a:xfrm>
            <a:off x="2286000" y="6172200"/>
            <a:ext cx="3962400" cy="381000"/>
          </a:xfrm>
          <a:prstGeom prst="rect">
            <a:avLst/>
          </a:prstGeom>
        </p:spPr>
        <p:style>
          <a:lnRef idx="1">
            <a:schemeClr val="accent5"/>
          </a:lnRef>
          <a:fillRef idx="3">
            <a:schemeClr val="accent5"/>
          </a:fillRef>
          <a:effectRef idx="2">
            <a:schemeClr val="accent5"/>
          </a:effectRef>
          <a:fontRef idx="minor">
            <a:schemeClr val="lt1"/>
          </a:fontRef>
        </p:style>
        <p:txBody>
          <a:bodyPr anchor="ctr"/>
          <a:lstStyle/>
          <a:p>
            <a:pPr algn="ctr" fontAlgn="auto">
              <a:spcBef>
                <a:spcPts val="0"/>
              </a:spcBef>
              <a:spcAft>
                <a:spcPts val="0"/>
              </a:spcAft>
              <a:defRPr/>
            </a:pPr>
            <a:r>
              <a:rPr lang="en-US" dirty="0" err="1"/>
              <a:t>OutArgument</a:t>
            </a:r>
            <a:r>
              <a:rPr lang="en-US" dirty="0"/>
              <a:t>&lt;string&gt; </a:t>
            </a:r>
            <a:r>
              <a:rPr lang="en-US" dirty="0" err="1"/>
              <a:t>PiAsString</a:t>
            </a:r>
            <a:endParaRPr lang="en-US" dirty="0"/>
          </a:p>
        </p:txBody>
      </p:sp>
      <p:sp>
        <p:nvSpPr>
          <p:cNvPr id="8" name="Rectangle 5"/>
          <p:cNvSpPr/>
          <p:nvPr/>
        </p:nvSpPr>
        <p:spPr>
          <a:xfrm>
            <a:off x="2971800" y="2895600"/>
            <a:ext cx="1752600" cy="1524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6"/>
          <p:cNvSpPr/>
          <p:nvPr/>
        </p:nvSpPr>
        <p:spPr>
          <a:xfrm>
            <a:off x="2971800" y="3116263"/>
            <a:ext cx="1447800" cy="157162"/>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7"/>
          <p:cNvSpPr/>
          <p:nvPr/>
        </p:nvSpPr>
        <p:spPr>
          <a:xfrm>
            <a:off x="2971800" y="3341688"/>
            <a:ext cx="1981200" cy="163512"/>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8"/>
          <p:cNvSpPr/>
          <p:nvPr/>
        </p:nvSpPr>
        <p:spPr>
          <a:xfrm>
            <a:off x="2971800" y="3573463"/>
            <a:ext cx="381000" cy="169862"/>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9"/>
          <p:cNvSpPr/>
          <p:nvPr/>
        </p:nvSpPr>
        <p:spPr>
          <a:xfrm>
            <a:off x="2971800" y="3811588"/>
            <a:ext cx="2667000" cy="1524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0"/>
          <p:cNvSpPr/>
          <p:nvPr/>
        </p:nvSpPr>
        <p:spPr>
          <a:xfrm>
            <a:off x="2971800" y="4030663"/>
            <a:ext cx="2286000" cy="1524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1"/>
          <p:cNvSpPr/>
          <p:nvPr/>
        </p:nvSpPr>
        <p:spPr>
          <a:xfrm>
            <a:off x="2971800" y="4251325"/>
            <a:ext cx="3276600" cy="1524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2"/>
          <p:cNvSpPr/>
          <p:nvPr/>
        </p:nvSpPr>
        <p:spPr>
          <a:xfrm>
            <a:off x="2971800" y="5791200"/>
            <a:ext cx="838200" cy="1524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Rectangle 13"/>
          <p:cNvSpPr/>
          <p:nvPr/>
        </p:nvSpPr>
        <p:spPr>
          <a:xfrm>
            <a:off x="2971800" y="4470400"/>
            <a:ext cx="1143000" cy="1524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Rectangle 14"/>
          <p:cNvSpPr/>
          <p:nvPr/>
        </p:nvSpPr>
        <p:spPr>
          <a:xfrm>
            <a:off x="2971800" y="4691063"/>
            <a:ext cx="990600" cy="1524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Rectangle 15"/>
          <p:cNvSpPr/>
          <p:nvPr/>
        </p:nvSpPr>
        <p:spPr>
          <a:xfrm>
            <a:off x="2971800" y="4911725"/>
            <a:ext cx="1447800" cy="1524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Rectangle 16"/>
          <p:cNvSpPr/>
          <p:nvPr/>
        </p:nvSpPr>
        <p:spPr>
          <a:xfrm>
            <a:off x="2971800" y="5130800"/>
            <a:ext cx="1371600" cy="1524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Rectangle 17"/>
          <p:cNvSpPr/>
          <p:nvPr/>
        </p:nvSpPr>
        <p:spPr>
          <a:xfrm>
            <a:off x="2971800" y="5351463"/>
            <a:ext cx="1219200" cy="1524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Rectangle 18"/>
          <p:cNvSpPr/>
          <p:nvPr/>
        </p:nvSpPr>
        <p:spPr>
          <a:xfrm>
            <a:off x="2971800" y="5570538"/>
            <a:ext cx="2209800" cy="1524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Right Arrow 20"/>
          <p:cNvSpPr/>
          <p:nvPr/>
        </p:nvSpPr>
        <p:spPr>
          <a:xfrm>
            <a:off x="383928" y="1752600"/>
            <a:ext cx="1676400" cy="685800"/>
          </a:xfrm>
          <a:prstGeom prst="rightArrow">
            <a:avLst/>
          </a:prstGeom>
        </p:spPr>
        <p:style>
          <a:lnRef idx="1">
            <a:schemeClr val="accent2"/>
          </a:lnRef>
          <a:fillRef idx="3">
            <a:schemeClr val="accent2"/>
          </a:fillRef>
          <a:effectRef idx="2">
            <a:schemeClr val="accent2"/>
          </a:effectRef>
          <a:fontRef idx="minor">
            <a:schemeClr val="lt1"/>
          </a:fontRef>
        </p:style>
        <p:txBody>
          <a:bodyPr anchor="ctr"/>
          <a:lstStyle/>
          <a:p>
            <a:pPr algn="ctr" fontAlgn="auto">
              <a:spcBef>
                <a:spcPts val="0"/>
              </a:spcBef>
              <a:spcAft>
                <a:spcPts val="0"/>
              </a:spcAft>
              <a:defRPr/>
            </a:pPr>
            <a:r>
              <a:rPr lang="en-US" dirty="0"/>
              <a:t>Execute</a:t>
            </a:r>
            <a:endParaRPr lang="en-US" dirty="0"/>
          </a:p>
        </p:txBody>
      </p:sp>
      <p:sp>
        <p:nvSpPr>
          <p:cNvPr id="23" name="Right Arrow 21"/>
          <p:cNvSpPr/>
          <p:nvPr/>
        </p:nvSpPr>
        <p:spPr>
          <a:xfrm flipH="1">
            <a:off x="381000" y="6019800"/>
            <a:ext cx="1524000" cy="685800"/>
          </a:xfrm>
          <a:prstGeom prst="rightArrow">
            <a:avLst/>
          </a:prstGeom>
        </p:spPr>
        <p:style>
          <a:lnRef idx="1">
            <a:schemeClr val="accent2"/>
          </a:lnRef>
          <a:fillRef idx="3">
            <a:schemeClr val="accent2"/>
          </a:fillRef>
          <a:effectRef idx="2">
            <a:schemeClr val="accent2"/>
          </a:effectRef>
          <a:fontRef idx="minor">
            <a:schemeClr val="lt1"/>
          </a:fontRef>
        </p:style>
        <p:txBody>
          <a:bodyPr anchor="ctr"/>
          <a:lstStyle/>
          <a:p>
            <a:pPr algn="ctr" fontAlgn="auto">
              <a:spcBef>
                <a:spcPts val="0"/>
              </a:spcBef>
              <a:spcAft>
                <a:spcPts val="0"/>
              </a:spcAft>
              <a:defRPr/>
            </a:pPr>
            <a:r>
              <a:rPr lang="en-US" dirty="0"/>
              <a:t>Completed</a:t>
            </a:r>
            <a:endParaRPr lang="en-US" dirty="0"/>
          </a:p>
        </p:txBody>
      </p:sp>
      <p:sp>
        <p:nvSpPr>
          <p:cNvPr id="24" name="Rectangle 22"/>
          <p:cNvSpPr/>
          <p:nvPr/>
        </p:nvSpPr>
        <p:spPr>
          <a:xfrm>
            <a:off x="2514600" y="2819400"/>
            <a:ext cx="4648200" cy="304800"/>
          </a:xfrm>
          <a:prstGeom prst="rect">
            <a:avLst/>
          </a:prstGeom>
          <a:solidFill>
            <a:srgbClr val="FFFF00">
              <a:alpha val="30000"/>
            </a:srgb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345" name="TextBox 23"/>
          <p:cNvSpPr txBox="1">
            <a:spLocks noChangeArrowheads="1"/>
          </p:cNvSpPr>
          <p:nvPr/>
        </p:nvSpPr>
        <p:spPr bwMode="auto">
          <a:xfrm>
            <a:off x="407988" y="1239838"/>
            <a:ext cx="199231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ndara" pitchFamily="34" charset="0"/>
              </a:defRPr>
            </a:lvl1pPr>
            <a:lvl2pPr marL="742950" indent="-285750">
              <a:defRPr>
                <a:solidFill>
                  <a:schemeClr val="tx1"/>
                </a:solidFill>
                <a:latin typeface="Candara" pitchFamily="34" charset="0"/>
              </a:defRPr>
            </a:lvl2pPr>
            <a:lvl3pPr marL="1143000" indent="-228600">
              <a:defRPr>
                <a:solidFill>
                  <a:schemeClr val="tx1"/>
                </a:solidFill>
                <a:latin typeface="Candara" pitchFamily="34" charset="0"/>
              </a:defRPr>
            </a:lvl3pPr>
            <a:lvl4pPr marL="1600200" indent="-228600">
              <a:defRPr>
                <a:solidFill>
                  <a:schemeClr val="tx1"/>
                </a:solidFill>
                <a:latin typeface="Candara" pitchFamily="34" charset="0"/>
              </a:defRPr>
            </a:lvl4pPr>
            <a:lvl5pPr marL="2057400" indent="-228600">
              <a:defRPr>
                <a:solidFill>
                  <a:schemeClr val="tx1"/>
                </a:solidFill>
                <a:latin typeface="Candara" pitchFamily="34" charset="0"/>
              </a:defRPr>
            </a:lvl5pPr>
            <a:lvl6pPr marL="2514600" indent="-228600" fontAlgn="base">
              <a:spcBef>
                <a:spcPct val="0"/>
              </a:spcBef>
              <a:spcAft>
                <a:spcPct val="0"/>
              </a:spcAft>
              <a:defRPr>
                <a:solidFill>
                  <a:schemeClr val="tx1"/>
                </a:solidFill>
                <a:latin typeface="Candara" pitchFamily="34" charset="0"/>
              </a:defRPr>
            </a:lvl6pPr>
            <a:lvl7pPr marL="2971800" indent="-228600" fontAlgn="base">
              <a:spcBef>
                <a:spcPct val="0"/>
              </a:spcBef>
              <a:spcAft>
                <a:spcPct val="0"/>
              </a:spcAft>
              <a:defRPr>
                <a:solidFill>
                  <a:schemeClr val="tx1"/>
                </a:solidFill>
                <a:latin typeface="Candara" pitchFamily="34" charset="0"/>
              </a:defRPr>
            </a:lvl7pPr>
            <a:lvl8pPr marL="3429000" indent="-228600" fontAlgn="base">
              <a:spcBef>
                <a:spcPct val="0"/>
              </a:spcBef>
              <a:spcAft>
                <a:spcPct val="0"/>
              </a:spcAft>
              <a:defRPr>
                <a:solidFill>
                  <a:schemeClr val="tx1"/>
                </a:solidFill>
                <a:latin typeface="Candara" pitchFamily="34" charset="0"/>
              </a:defRPr>
            </a:lvl8pPr>
            <a:lvl9pPr marL="3886200" indent="-228600" fontAlgn="base">
              <a:spcBef>
                <a:spcPct val="0"/>
              </a:spcBef>
              <a:spcAft>
                <a:spcPct val="0"/>
              </a:spcAft>
              <a:defRPr>
                <a:solidFill>
                  <a:schemeClr val="tx1"/>
                </a:solidFill>
                <a:latin typeface="Candara" pitchFamily="34" charset="0"/>
              </a:defRPr>
            </a:lvl9pPr>
          </a:lstStyle>
          <a:p>
            <a:r>
              <a:rPr lang="en-US" sz="2000"/>
              <a:t>Atomic execution</a:t>
            </a:r>
          </a:p>
        </p:txBody>
      </p:sp>
      <p:sp>
        <p:nvSpPr>
          <p:cNvPr id="26" name="pole tekstowe 25"/>
          <p:cNvSpPr txBox="1"/>
          <p:nvPr/>
        </p:nvSpPr>
        <p:spPr>
          <a:xfrm>
            <a:off x="5868144" y="0"/>
            <a:ext cx="3264970" cy="1631216"/>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fontAlgn="auto">
              <a:spcBef>
                <a:spcPts val="0"/>
              </a:spcBef>
              <a:spcAft>
                <a:spcPts val="0"/>
              </a:spcAft>
              <a:defRPr/>
            </a:pPr>
            <a:r>
              <a:rPr lang="pl-PL" sz="2000" dirty="0"/>
              <a:t>Najprostszy przykład – wywołujemy aktywność, która robi to co ma do zrobienia i zwraca jakiś rezultat.</a:t>
            </a:r>
            <a:endParaRPr lang="pl-PL" sz="2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42" presetClass="path" presetSubtype="0" accel="50000" decel="50000" fill="hold" grpId="1" nodeType="clickEffect">
                                  <p:stCondLst>
                                    <p:cond delay="0"/>
                                  </p:stCondLst>
                                  <p:childTnLst>
                                    <p:animMotion origin="layout" path="M 3.33333E-6 -3.33333E-6 L 3.33333E-6 0.42223 " pathEditMode="relative" rAng="0" ptsTypes="AA">
                                      <p:cBhvr>
                                        <p:cTn id="14" dur="2000" fill="hold"/>
                                        <p:tgtEl>
                                          <p:spTgt spid="24"/>
                                        </p:tgtEl>
                                        <p:attrNameLst>
                                          <p:attrName>ppt_x</p:attrName>
                                          <p:attrName>ppt_y</p:attrName>
                                        </p:attrNameLst>
                                      </p:cBhvr>
                                      <p:rCtr x="0" y="211"/>
                                    </p:animMotion>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xit" presetSubtype="0" fill="hold" grpId="2" nodeType="clickEffect">
                                  <p:stCondLst>
                                    <p:cond delay="0"/>
                                  </p:stCondLst>
                                  <p:childTnLst>
                                    <p:set>
                                      <p:cBhvr>
                                        <p:cTn id="18" dur="1" fill="hold">
                                          <p:stCondLst>
                                            <p:cond delay="0"/>
                                          </p:stCondLst>
                                        </p:cTn>
                                        <p:tgtEl>
                                          <p:spTgt spid="24"/>
                                        </p:tgtEl>
                                        <p:attrNameLst>
                                          <p:attrName>style.visibility</p:attrName>
                                        </p:attrNameLst>
                                      </p:cBhvr>
                                      <p:to>
                                        <p:strVal val="hidden"/>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4" grpId="1" animBg="1"/>
      <p:bldP spid="24" grpId="2"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ytuł 2"/>
          <p:cNvSpPr>
            <a:spLocks noGrp="1"/>
          </p:cNvSpPr>
          <p:nvPr>
            <p:ph type="title"/>
          </p:nvPr>
        </p:nvSpPr>
        <p:spPr>
          <a:xfrm>
            <a:off x="457200" y="338138"/>
            <a:ext cx="8229600" cy="498475"/>
          </a:xfrm>
        </p:spPr>
        <p:txBody>
          <a:bodyPr/>
          <a:lstStyle/>
          <a:p>
            <a:r>
              <a:rPr lang="pl-PL" sz="2000" smtClean="0">
                <a:solidFill>
                  <a:schemeClr val="tx1"/>
                </a:solidFill>
              </a:rPr>
              <a:t>Rodzaje aktywności</a:t>
            </a:r>
          </a:p>
        </p:txBody>
      </p:sp>
      <p:sp>
        <p:nvSpPr>
          <p:cNvPr id="26" name="Rounded Rectangle 2"/>
          <p:cNvSpPr/>
          <p:nvPr/>
        </p:nvSpPr>
        <p:spPr>
          <a:xfrm>
            <a:off x="2743200" y="1846384"/>
            <a:ext cx="4191000" cy="4859215"/>
          </a:xfrm>
          <a:prstGeom prst="roundRect">
            <a:avLst>
              <a:gd name="adj" fmla="val 2401"/>
            </a:avLst>
          </a:prstGeom>
        </p:spPr>
        <p:style>
          <a:lnRef idx="1">
            <a:schemeClr val="accent1"/>
          </a:lnRef>
          <a:fillRef idx="3">
            <a:schemeClr val="accent1"/>
          </a:fillRef>
          <a:effectRef idx="2">
            <a:schemeClr val="accent1"/>
          </a:effectRef>
          <a:fontRef idx="minor">
            <a:schemeClr val="lt1"/>
          </a:fontRef>
        </p:style>
        <p:txBody>
          <a:bodyPr/>
          <a:lstStyle/>
          <a:p>
            <a:pPr algn="ctr" fontAlgn="auto">
              <a:spcBef>
                <a:spcPts val="0"/>
              </a:spcBef>
              <a:spcAft>
                <a:spcPts val="0"/>
              </a:spcAft>
              <a:defRPr/>
            </a:pPr>
            <a:endParaRPr lang="en-US" dirty="0"/>
          </a:p>
          <a:p>
            <a:pPr algn="ctr" fontAlgn="auto">
              <a:spcBef>
                <a:spcPts val="0"/>
              </a:spcBef>
              <a:spcAft>
                <a:spcPts val="0"/>
              </a:spcAft>
              <a:defRPr/>
            </a:pPr>
            <a:endParaRPr lang="en-US" dirty="0"/>
          </a:p>
          <a:p>
            <a:pPr algn="ctr" fontAlgn="auto">
              <a:spcBef>
                <a:spcPts val="0"/>
              </a:spcBef>
              <a:spcAft>
                <a:spcPts val="0"/>
              </a:spcAft>
              <a:defRPr/>
            </a:pPr>
            <a:r>
              <a:rPr lang="en-US" dirty="0"/>
              <a:t>Prompt</a:t>
            </a:r>
          </a:p>
          <a:p>
            <a:pPr algn="ctr" fontAlgn="auto">
              <a:spcBef>
                <a:spcPts val="0"/>
              </a:spcBef>
              <a:spcAft>
                <a:spcPts val="0"/>
              </a:spcAft>
              <a:defRPr/>
            </a:pPr>
            <a:endParaRPr lang="en-US" dirty="0"/>
          </a:p>
          <a:p>
            <a:pPr algn="ctr" fontAlgn="auto">
              <a:spcBef>
                <a:spcPts val="0"/>
              </a:spcBef>
              <a:spcAft>
                <a:spcPts val="0"/>
              </a:spcAft>
              <a:defRPr/>
            </a:pPr>
            <a:endParaRPr lang="en-US" dirty="0"/>
          </a:p>
          <a:p>
            <a:pPr algn="ctr" fontAlgn="auto">
              <a:spcBef>
                <a:spcPts val="0"/>
              </a:spcBef>
              <a:spcAft>
                <a:spcPts val="0"/>
              </a:spcAft>
              <a:defRPr/>
            </a:pPr>
            <a:endParaRPr lang="en-US" dirty="0"/>
          </a:p>
        </p:txBody>
      </p:sp>
      <p:sp>
        <p:nvSpPr>
          <p:cNvPr id="27" name="Rectangle 3"/>
          <p:cNvSpPr/>
          <p:nvPr/>
        </p:nvSpPr>
        <p:spPr>
          <a:xfrm>
            <a:off x="2286000" y="1905000"/>
            <a:ext cx="3962400" cy="381000"/>
          </a:xfrm>
          <a:prstGeom prst="rect">
            <a:avLst/>
          </a:prstGeom>
        </p:spPr>
        <p:style>
          <a:lnRef idx="1">
            <a:schemeClr val="accent5"/>
          </a:lnRef>
          <a:fillRef idx="3">
            <a:schemeClr val="accent5"/>
          </a:fillRef>
          <a:effectRef idx="2">
            <a:schemeClr val="accent5"/>
          </a:effectRef>
          <a:fontRef idx="minor">
            <a:schemeClr val="lt1"/>
          </a:fontRef>
        </p:style>
        <p:txBody>
          <a:bodyPr anchor="ctr"/>
          <a:lstStyle/>
          <a:p>
            <a:pPr algn="ctr" fontAlgn="auto">
              <a:spcBef>
                <a:spcPts val="0"/>
              </a:spcBef>
              <a:spcAft>
                <a:spcPts val="0"/>
              </a:spcAft>
              <a:defRPr/>
            </a:pPr>
            <a:r>
              <a:rPr lang="en-US" dirty="0" err="1"/>
              <a:t>InArgument</a:t>
            </a:r>
            <a:r>
              <a:rPr lang="en-US" dirty="0"/>
              <a:t>&lt;string&gt; Question</a:t>
            </a:r>
            <a:endParaRPr lang="en-US" dirty="0"/>
          </a:p>
        </p:txBody>
      </p:sp>
      <p:sp>
        <p:nvSpPr>
          <p:cNvPr id="28" name="Rectangle 4"/>
          <p:cNvSpPr/>
          <p:nvPr/>
        </p:nvSpPr>
        <p:spPr>
          <a:xfrm>
            <a:off x="2286000" y="6172200"/>
            <a:ext cx="3962400" cy="381000"/>
          </a:xfrm>
          <a:prstGeom prst="rect">
            <a:avLst/>
          </a:prstGeom>
        </p:spPr>
        <p:style>
          <a:lnRef idx="1">
            <a:schemeClr val="accent5"/>
          </a:lnRef>
          <a:fillRef idx="3">
            <a:schemeClr val="accent5"/>
          </a:fillRef>
          <a:effectRef idx="2">
            <a:schemeClr val="accent5"/>
          </a:effectRef>
          <a:fontRef idx="minor">
            <a:schemeClr val="lt1"/>
          </a:fontRef>
        </p:style>
        <p:txBody>
          <a:bodyPr anchor="ctr"/>
          <a:lstStyle/>
          <a:p>
            <a:pPr algn="ctr" fontAlgn="auto">
              <a:spcBef>
                <a:spcPts val="0"/>
              </a:spcBef>
              <a:spcAft>
                <a:spcPts val="0"/>
              </a:spcAft>
              <a:defRPr/>
            </a:pPr>
            <a:r>
              <a:rPr lang="en-US" dirty="0" err="1"/>
              <a:t>OutArgument</a:t>
            </a:r>
            <a:r>
              <a:rPr lang="en-US" dirty="0"/>
              <a:t>&lt;string&gt; Response</a:t>
            </a:r>
            <a:endParaRPr lang="en-US" dirty="0"/>
          </a:p>
        </p:txBody>
      </p:sp>
      <p:sp>
        <p:nvSpPr>
          <p:cNvPr id="29" name="Rectangle 5"/>
          <p:cNvSpPr/>
          <p:nvPr/>
        </p:nvSpPr>
        <p:spPr>
          <a:xfrm>
            <a:off x="2971800" y="2895600"/>
            <a:ext cx="1752600" cy="1524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 name="Rectangle 6"/>
          <p:cNvSpPr/>
          <p:nvPr/>
        </p:nvSpPr>
        <p:spPr>
          <a:xfrm>
            <a:off x="2971800" y="3109913"/>
            <a:ext cx="1447800" cy="157162"/>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1" name="Rectangle 7"/>
          <p:cNvSpPr/>
          <p:nvPr/>
        </p:nvSpPr>
        <p:spPr>
          <a:xfrm>
            <a:off x="2971800" y="3328988"/>
            <a:ext cx="1981200" cy="1651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Rectangle 8"/>
          <p:cNvSpPr/>
          <p:nvPr/>
        </p:nvSpPr>
        <p:spPr>
          <a:xfrm>
            <a:off x="2971800" y="3554413"/>
            <a:ext cx="381000" cy="169862"/>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9"/>
          <p:cNvSpPr/>
          <p:nvPr/>
        </p:nvSpPr>
        <p:spPr>
          <a:xfrm>
            <a:off x="2971800" y="3786188"/>
            <a:ext cx="2667000" cy="1524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12"/>
          <p:cNvSpPr/>
          <p:nvPr/>
        </p:nvSpPr>
        <p:spPr>
          <a:xfrm>
            <a:off x="2971800" y="5791200"/>
            <a:ext cx="838200" cy="1524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Rectangle 14"/>
          <p:cNvSpPr/>
          <p:nvPr/>
        </p:nvSpPr>
        <p:spPr>
          <a:xfrm>
            <a:off x="2971800" y="4676775"/>
            <a:ext cx="990600" cy="1524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15"/>
          <p:cNvSpPr/>
          <p:nvPr/>
        </p:nvSpPr>
        <p:spPr>
          <a:xfrm>
            <a:off x="2971800" y="4900613"/>
            <a:ext cx="1447800" cy="1524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7" name="Rectangle 16"/>
          <p:cNvSpPr/>
          <p:nvPr/>
        </p:nvSpPr>
        <p:spPr>
          <a:xfrm>
            <a:off x="2971800" y="5122863"/>
            <a:ext cx="1371600" cy="1524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Rectangle 17"/>
          <p:cNvSpPr/>
          <p:nvPr/>
        </p:nvSpPr>
        <p:spPr>
          <a:xfrm>
            <a:off x="2971800" y="5345113"/>
            <a:ext cx="1219200" cy="1524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18"/>
          <p:cNvSpPr/>
          <p:nvPr/>
        </p:nvSpPr>
        <p:spPr>
          <a:xfrm>
            <a:off x="2971800" y="5568950"/>
            <a:ext cx="2209800" cy="1524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ight Arrow 19"/>
          <p:cNvSpPr/>
          <p:nvPr/>
        </p:nvSpPr>
        <p:spPr>
          <a:xfrm>
            <a:off x="304800" y="1752600"/>
            <a:ext cx="1676400" cy="685800"/>
          </a:xfrm>
          <a:prstGeom prst="rightArrow">
            <a:avLst/>
          </a:prstGeom>
        </p:spPr>
        <p:style>
          <a:lnRef idx="1">
            <a:schemeClr val="accent2"/>
          </a:lnRef>
          <a:fillRef idx="3">
            <a:schemeClr val="accent2"/>
          </a:fillRef>
          <a:effectRef idx="2">
            <a:schemeClr val="accent2"/>
          </a:effectRef>
          <a:fontRef idx="minor">
            <a:schemeClr val="lt1"/>
          </a:fontRef>
        </p:style>
        <p:txBody>
          <a:bodyPr anchor="ctr"/>
          <a:lstStyle/>
          <a:p>
            <a:pPr algn="ctr" fontAlgn="auto">
              <a:spcBef>
                <a:spcPts val="0"/>
              </a:spcBef>
              <a:spcAft>
                <a:spcPts val="0"/>
              </a:spcAft>
              <a:defRPr/>
            </a:pPr>
            <a:r>
              <a:rPr lang="en-US" dirty="0"/>
              <a:t>Execute</a:t>
            </a:r>
            <a:endParaRPr lang="en-US" dirty="0"/>
          </a:p>
        </p:txBody>
      </p:sp>
      <p:sp>
        <p:nvSpPr>
          <p:cNvPr id="41" name="Right Arrow 20"/>
          <p:cNvSpPr/>
          <p:nvPr/>
        </p:nvSpPr>
        <p:spPr>
          <a:xfrm flipH="1">
            <a:off x="381000" y="6019800"/>
            <a:ext cx="1524000" cy="685800"/>
          </a:xfrm>
          <a:prstGeom prst="rightArrow">
            <a:avLst/>
          </a:prstGeom>
        </p:spPr>
        <p:style>
          <a:lnRef idx="1">
            <a:schemeClr val="accent2"/>
          </a:lnRef>
          <a:fillRef idx="3">
            <a:schemeClr val="accent2"/>
          </a:fillRef>
          <a:effectRef idx="2">
            <a:schemeClr val="accent2"/>
          </a:effectRef>
          <a:fontRef idx="minor">
            <a:schemeClr val="lt1"/>
          </a:fontRef>
        </p:style>
        <p:txBody>
          <a:bodyPr anchor="ctr"/>
          <a:lstStyle/>
          <a:p>
            <a:pPr algn="ctr" fontAlgn="auto">
              <a:spcBef>
                <a:spcPts val="0"/>
              </a:spcBef>
              <a:spcAft>
                <a:spcPts val="0"/>
              </a:spcAft>
              <a:defRPr/>
            </a:pPr>
            <a:r>
              <a:rPr lang="en-US" dirty="0"/>
              <a:t>Completed</a:t>
            </a:r>
            <a:endParaRPr lang="en-US" dirty="0"/>
          </a:p>
        </p:txBody>
      </p:sp>
      <p:sp>
        <p:nvSpPr>
          <p:cNvPr id="42" name="Rectangle 22"/>
          <p:cNvSpPr/>
          <p:nvPr/>
        </p:nvSpPr>
        <p:spPr>
          <a:xfrm>
            <a:off x="2514600" y="4572000"/>
            <a:ext cx="4648200" cy="304800"/>
          </a:xfrm>
          <a:prstGeom prst="rect">
            <a:avLst/>
          </a:prstGeom>
          <a:solidFill>
            <a:srgbClr val="FFFF00">
              <a:alpha val="30000"/>
            </a:srgb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3" name="Rectangle 23"/>
          <p:cNvSpPr/>
          <p:nvPr/>
        </p:nvSpPr>
        <p:spPr>
          <a:xfrm>
            <a:off x="5943600" y="3810000"/>
            <a:ext cx="1447800" cy="533400"/>
          </a:xfrm>
          <a:prstGeom prst="rect">
            <a:avLst/>
          </a:prstGeom>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r>
              <a:rPr lang="en-US" dirty="0"/>
              <a:t>Bookmark</a:t>
            </a:r>
            <a:endParaRPr lang="en-US" dirty="0"/>
          </a:p>
        </p:txBody>
      </p:sp>
      <p:sp>
        <p:nvSpPr>
          <p:cNvPr id="44" name="Right Arrow 24"/>
          <p:cNvSpPr/>
          <p:nvPr/>
        </p:nvSpPr>
        <p:spPr>
          <a:xfrm flipH="1">
            <a:off x="7696200" y="3810000"/>
            <a:ext cx="1295400" cy="533400"/>
          </a:xfrm>
          <a:prstGeom prst="rightArrow">
            <a:avLst/>
          </a:prstGeom>
        </p:spPr>
        <p:style>
          <a:lnRef idx="1">
            <a:schemeClr val="accent2"/>
          </a:lnRef>
          <a:fillRef idx="3">
            <a:schemeClr val="accent2"/>
          </a:fillRef>
          <a:effectRef idx="2">
            <a:schemeClr val="accent2"/>
          </a:effectRef>
          <a:fontRef idx="minor">
            <a:schemeClr val="lt1"/>
          </a:fontRef>
        </p:style>
        <p:txBody>
          <a:bodyPr anchor="ctr"/>
          <a:lstStyle/>
          <a:p>
            <a:pPr algn="ctr" fontAlgn="auto">
              <a:spcBef>
                <a:spcPts val="0"/>
              </a:spcBef>
              <a:spcAft>
                <a:spcPts val="0"/>
              </a:spcAft>
              <a:defRPr/>
            </a:pPr>
            <a:r>
              <a:rPr lang="en-US" dirty="0"/>
              <a:t>Resume</a:t>
            </a:r>
            <a:endParaRPr lang="en-US" dirty="0"/>
          </a:p>
        </p:txBody>
      </p:sp>
      <p:sp>
        <p:nvSpPr>
          <p:cNvPr id="15396" name="TextBox 25"/>
          <p:cNvSpPr txBox="1">
            <a:spLocks noChangeArrowheads="1"/>
          </p:cNvSpPr>
          <p:nvPr/>
        </p:nvSpPr>
        <p:spPr bwMode="auto">
          <a:xfrm>
            <a:off x="407988" y="1247775"/>
            <a:ext cx="49196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ndara" pitchFamily="34" charset="0"/>
              </a:defRPr>
            </a:lvl1pPr>
            <a:lvl2pPr marL="742950" indent="-285750">
              <a:defRPr>
                <a:solidFill>
                  <a:schemeClr val="tx1"/>
                </a:solidFill>
                <a:latin typeface="Candara" pitchFamily="34" charset="0"/>
              </a:defRPr>
            </a:lvl2pPr>
            <a:lvl3pPr marL="1143000" indent="-228600">
              <a:defRPr>
                <a:solidFill>
                  <a:schemeClr val="tx1"/>
                </a:solidFill>
                <a:latin typeface="Candara" pitchFamily="34" charset="0"/>
              </a:defRPr>
            </a:lvl3pPr>
            <a:lvl4pPr marL="1600200" indent="-228600">
              <a:defRPr>
                <a:solidFill>
                  <a:schemeClr val="tx1"/>
                </a:solidFill>
                <a:latin typeface="Candara" pitchFamily="34" charset="0"/>
              </a:defRPr>
            </a:lvl4pPr>
            <a:lvl5pPr marL="2057400" indent="-228600">
              <a:defRPr>
                <a:solidFill>
                  <a:schemeClr val="tx1"/>
                </a:solidFill>
                <a:latin typeface="Candara" pitchFamily="34" charset="0"/>
              </a:defRPr>
            </a:lvl5pPr>
            <a:lvl6pPr marL="2514600" indent="-228600" fontAlgn="base">
              <a:spcBef>
                <a:spcPct val="0"/>
              </a:spcBef>
              <a:spcAft>
                <a:spcPct val="0"/>
              </a:spcAft>
              <a:defRPr>
                <a:solidFill>
                  <a:schemeClr val="tx1"/>
                </a:solidFill>
                <a:latin typeface="Candara" pitchFamily="34" charset="0"/>
              </a:defRPr>
            </a:lvl6pPr>
            <a:lvl7pPr marL="2971800" indent="-228600" fontAlgn="base">
              <a:spcBef>
                <a:spcPct val="0"/>
              </a:spcBef>
              <a:spcAft>
                <a:spcPct val="0"/>
              </a:spcAft>
              <a:defRPr>
                <a:solidFill>
                  <a:schemeClr val="tx1"/>
                </a:solidFill>
                <a:latin typeface="Candara" pitchFamily="34" charset="0"/>
              </a:defRPr>
            </a:lvl7pPr>
            <a:lvl8pPr marL="3429000" indent="-228600" fontAlgn="base">
              <a:spcBef>
                <a:spcPct val="0"/>
              </a:spcBef>
              <a:spcAft>
                <a:spcPct val="0"/>
              </a:spcAft>
              <a:defRPr>
                <a:solidFill>
                  <a:schemeClr val="tx1"/>
                </a:solidFill>
                <a:latin typeface="Candara" pitchFamily="34" charset="0"/>
              </a:defRPr>
            </a:lvl8pPr>
            <a:lvl9pPr marL="3886200" indent="-228600" fontAlgn="base">
              <a:spcBef>
                <a:spcPct val="0"/>
              </a:spcBef>
              <a:spcAft>
                <a:spcPct val="0"/>
              </a:spcAft>
              <a:defRPr>
                <a:solidFill>
                  <a:schemeClr val="tx1"/>
                </a:solidFill>
                <a:latin typeface="Candara" pitchFamily="34" charset="0"/>
              </a:defRPr>
            </a:lvl9pPr>
          </a:lstStyle>
          <a:p>
            <a:r>
              <a:rPr lang="en-US"/>
              <a:t>Continuation, Long Running, or Reactive Execution</a:t>
            </a:r>
          </a:p>
        </p:txBody>
      </p:sp>
      <p:sp>
        <p:nvSpPr>
          <p:cNvPr id="46" name="Right Arrow 26"/>
          <p:cNvSpPr/>
          <p:nvPr/>
        </p:nvSpPr>
        <p:spPr>
          <a:xfrm flipH="1">
            <a:off x="1854075" y="3900712"/>
            <a:ext cx="824753" cy="351976"/>
          </a:xfrm>
          <a:prstGeom prst="rightArrow">
            <a:avLst/>
          </a:prstGeom>
          <a:ln w="19050">
            <a:noFill/>
          </a:ln>
        </p:spPr>
        <p:style>
          <a:lnRef idx="1">
            <a:schemeClr val="accent4"/>
          </a:lnRef>
          <a:fillRef idx="3">
            <a:schemeClr val="accent4"/>
          </a:fillRef>
          <a:effectRef idx="2">
            <a:schemeClr val="accent4"/>
          </a:effectRef>
          <a:fontRef idx="minor">
            <a:schemeClr val="lt1"/>
          </a:fontRef>
        </p:style>
        <p:txBody>
          <a:bodyPr anchor="ctr"/>
          <a:lstStyle/>
          <a:p>
            <a:pPr algn="ctr" fontAlgn="auto">
              <a:spcBef>
                <a:spcPts val="0"/>
              </a:spcBef>
              <a:spcAft>
                <a:spcPts val="0"/>
              </a:spcAft>
              <a:defRPr/>
            </a:pPr>
            <a:r>
              <a:rPr lang="en-US" sz="1200" dirty="0"/>
              <a:t>yield</a:t>
            </a:r>
            <a:endParaRPr lang="en-US" sz="1200" dirty="0"/>
          </a:p>
        </p:txBody>
      </p:sp>
      <p:sp>
        <p:nvSpPr>
          <p:cNvPr id="47" name="Rectangle 28"/>
          <p:cNvSpPr/>
          <p:nvPr/>
        </p:nvSpPr>
        <p:spPr>
          <a:xfrm>
            <a:off x="2447925" y="2813050"/>
            <a:ext cx="4648200" cy="304800"/>
          </a:xfrm>
          <a:prstGeom prst="rect">
            <a:avLst/>
          </a:prstGeom>
          <a:solidFill>
            <a:srgbClr val="FFFF00">
              <a:alpha val="30000"/>
            </a:srgb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8" name="pole tekstowe 47"/>
          <p:cNvSpPr txBox="1"/>
          <p:nvPr/>
        </p:nvSpPr>
        <p:spPr>
          <a:xfrm>
            <a:off x="5943600" y="0"/>
            <a:ext cx="3302000" cy="1015663"/>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fontAlgn="auto">
              <a:spcBef>
                <a:spcPts val="0"/>
              </a:spcBef>
              <a:spcAft>
                <a:spcPts val="0"/>
              </a:spcAft>
              <a:defRPr/>
            </a:pPr>
            <a:r>
              <a:rPr lang="pl-PL" sz="2000" dirty="0"/>
              <a:t>Drugi rodzaj – modeluje długoterminowe procesy (np. biznesowe) </a:t>
            </a:r>
            <a:endParaRPr lang="pl-PL" sz="2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42" presetClass="path" presetSubtype="0" accel="50000" decel="50000" fill="hold" grpId="1" nodeType="clickEffect">
                                  <p:stCondLst>
                                    <p:cond delay="0"/>
                                  </p:stCondLst>
                                  <p:childTnLst>
                                    <p:animMotion origin="layout" path="M 5E-6 2.59944E-6 L 5E-6 0.13806 " pathEditMode="relative" rAng="0" ptsTypes="AA">
                                      <p:cBhvr>
                                        <p:cTn id="14" dur="2000" fill="hold"/>
                                        <p:tgtEl>
                                          <p:spTgt spid="47"/>
                                        </p:tgtEl>
                                        <p:attrNameLst>
                                          <p:attrName>ppt_x</p:attrName>
                                          <p:attrName>ppt_y</p:attrName>
                                        </p:attrNameLst>
                                      </p:cBhvr>
                                      <p:rCtr x="0" y="69"/>
                                    </p:animMotion>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xit" presetSubtype="0" fill="hold" grpId="2" nodeType="clickEffect">
                                  <p:stCondLst>
                                    <p:cond delay="0"/>
                                  </p:stCondLst>
                                  <p:childTnLst>
                                    <p:set>
                                      <p:cBhvr>
                                        <p:cTn id="18" dur="1" fill="hold">
                                          <p:stCondLst>
                                            <p:cond delay="0"/>
                                          </p:stCondLst>
                                        </p:cTn>
                                        <p:tgtEl>
                                          <p:spTgt spid="47"/>
                                        </p:tgtEl>
                                        <p:attrNameLst>
                                          <p:attrName>style.visibility</p:attrName>
                                        </p:attrNameLst>
                                      </p:cBhvr>
                                      <p:to>
                                        <p:strVal val="hidden"/>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46"/>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xit" presetSubtype="0" fill="hold" nodeType="clickEffect">
                                  <p:stCondLst>
                                    <p:cond delay="0"/>
                                  </p:stCondLst>
                                  <p:childTnLst>
                                    <p:set>
                                      <p:cBhvr>
                                        <p:cTn id="30" dur="1" fill="hold">
                                          <p:stCondLst>
                                            <p:cond delay="0"/>
                                          </p:stCondLst>
                                        </p:cTn>
                                        <p:tgtEl>
                                          <p:spTgt spid="46"/>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44"/>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2"/>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42" presetClass="path" presetSubtype="0" accel="50000" decel="50000" fill="hold" grpId="1" nodeType="clickEffect">
                                  <p:stCondLst>
                                    <p:cond delay="0"/>
                                  </p:stCondLst>
                                  <p:childTnLst>
                                    <p:animMotion origin="layout" path="M 3.33333E-6 1.11111E-6 L 3.33333E-6 0.17778 " pathEditMode="relative" rAng="0" ptsTypes="AA">
                                      <p:cBhvr>
                                        <p:cTn id="42" dur="2000" fill="hold"/>
                                        <p:tgtEl>
                                          <p:spTgt spid="42"/>
                                        </p:tgtEl>
                                        <p:attrNameLst>
                                          <p:attrName>ppt_x</p:attrName>
                                          <p:attrName>ppt_y</p:attrName>
                                        </p:attrNameLst>
                                      </p:cBhvr>
                                      <p:rCtr x="0" y="89"/>
                                    </p:animMotion>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xit" presetSubtype="0" fill="hold" grpId="2" nodeType="clickEffect">
                                  <p:stCondLst>
                                    <p:cond delay="0"/>
                                  </p:stCondLst>
                                  <p:childTnLst>
                                    <p:set>
                                      <p:cBhvr>
                                        <p:cTn id="46" dur="1" fill="hold">
                                          <p:stCondLst>
                                            <p:cond delay="0"/>
                                          </p:stCondLst>
                                        </p:cTn>
                                        <p:tgtEl>
                                          <p:spTgt spid="42"/>
                                        </p:tgtEl>
                                        <p:attrNameLst>
                                          <p:attrName>style.visibility</p:attrName>
                                        </p:attrNameLst>
                                      </p:cBhvr>
                                      <p:to>
                                        <p:strVal val="hidden"/>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42" grpId="1" animBg="1"/>
      <p:bldP spid="42" grpId="2" animBg="1"/>
      <p:bldP spid="47" grpId="0" animBg="1"/>
      <p:bldP spid="47" grpId="1" animBg="1"/>
      <p:bldP spid="47" grpId="2"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ytuł 2"/>
          <p:cNvSpPr>
            <a:spLocks noGrp="1"/>
          </p:cNvSpPr>
          <p:nvPr>
            <p:ph type="title"/>
          </p:nvPr>
        </p:nvSpPr>
        <p:spPr>
          <a:xfrm>
            <a:off x="457200" y="338138"/>
            <a:ext cx="8229600" cy="498475"/>
          </a:xfrm>
        </p:spPr>
        <p:txBody>
          <a:bodyPr/>
          <a:lstStyle/>
          <a:p>
            <a:r>
              <a:rPr lang="pl-PL" sz="2000" smtClean="0">
                <a:solidFill>
                  <a:schemeClr val="tx1"/>
                </a:solidFill>
              </a:rPr>
              <a:t>Rodzaje aktywności</a:t>
            </a:r>
          </a:p>
        </p:txBody>
      </p:sp>
      <p:sp>
        <p:nvSpPr>
          <p:cNvPr id="19492" name="TextBox 25"/>
          <p:cNvSpPr txBox="1">
            <a:spLocks noChangeArrowheads="1"/>
          </p:cNvSpPr>
          <p:nvPr/>
        </p:nvSpPr>
        <p:spPr bwMode="auto">
          <a:xfrm>
            <a:off x="407988" y="1247775"/>
            <a:ext cx="49196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ndara" pitchFamily="34" charset="0"/>
              </a:defRPr>
            </a:lvl1pPr>
            <a:lvl2pPr marL="742950" indent="-285750">
              <a:defRPr>
                <a:solidFill>
                  <a:schemeClr val="tx1"/>
                </a:solidFill>
                <a:latin typeface="Candara" pitchFamily="34" charset="0"/>
              </a:defRPr>
            </a:lvl2pPr>
            <a:lvl3pPr marL="1143000" indent="-228600">
              <a:defRPr>
                <a:solidFill>
                  <a:schemeClr val="tx1"/>
                </a:solidFill>
                <a:latin typeface="Candara" pitchFamily="34" charset="0"/>
              </a:defRPr>
            </a:lvl3pPr>
            <a:lvl4pPr marL="1600200" indent="-228600">
              <a:defRPr>
                <a:solidFill>
                  <a:schemeClr val="tx1"/>
                </a:solidFill>
                <a:latin typeface="Candara" pitchFamily="34" charset="0"/>
              </a:defRPr>
            </a:lvl4pPr>
            <a:lvl5pPr marL="2057400" indent="-228600">
              <a:defRPr>
                <a:solidFill>
                  <a:schemeClr val="tx1"/>
                </a:solidFill>
                <a:latin typeface="Candara" pitchFamily="34" charset="0"/>
              </a:defRPr>
            </a:lvl5pPr>
            <a:lvl6pPr marL="2514600" indent="-228600" fontAlgn="base">
              <a:spcBef>
                <a:spcPct val="0"/>
              </a:spcBef>
              <a:spcAft>
                <a:spcPct val="0"/>
              </a:spcAft>
              <a:defRPr>
                <a:solidFill>
                  <a:schemeClr val="tx1"/>
                </a:solidFill>
                <a:latin typeface="Candara" pitchFamily="34" charset="0"/>
              </a:defRPr>
            </a:lvl6pPr>
            <a:lvl7pPr marL="2971800" indent="-228600" fontAlgn="base">
              <a:spcBef>
                <a:spcPct val="0"/>
              </a:spcBef>
              <a:spcAft>
                <a:spcPct val="0"/>
              </a:spcAft>
              <a:defRPr>
                <a:solidFill>
                  <a:schemeClr val="tx1"/>
                </a:solidFill>
                <a:latin typeface="Candara" pitchFamily="34" charset="0"/>
              </a:defRPr>
            </a:lvl7pPr>
            <a:lvl8pPr marL="3429000" indent="-228600" fontAlgn="base">
              <a:spcBef>
                <a:spcPct val="0"/>
              </a:spcBef>
              <a:spcAft>
                <a:spcPct val="0"/>
              </a:spcAft>
              <a:defRPr>
                <a:solidFill>
                  <a:schemeClr val="tx1"/>
                </a:solidFill>
                <a:latin typeface="Candara" pitchFamily="34" charset="0"/>
              </a:defRPr>
            </a:lvl8pPr>
            <a:lvl9pPr marL="3886200" indent="-228600" fontAlgn="base">
              <a:spcBef>
                <a:spcPct val="0"/>
              </a:spcBef>
              <a:spcAft>
                <a:spcPct val="0"/>
              </a:spcAft>
              <a:defRPr>
                <a:solidFill>
                  <a:schemeClr val="tx1"/>
                </a:solidFill>
                <a:latin typeface="Candara" pitchFamily="34" charset="0"/>
              </a:defRPr>
            </a:lvl9pPr>
          </a:lstStyle>
          <a:p>
            <a:r>
              <a:rPr lang="en-US"/>
              <a:t>Continuation, Long Running, or Reactive Execution</a:t>
            </a:r>
          </a:p>
        </p:txBody>
      </p:sp>
      <p:sp>
        <p:nvSpPr>
          <p:cNvPr id="25" name="pole tekstowe 24"/>
          <p:cNvSpPr txBox="1"/>
          <p:nvPr/>
        </p:nvSpPr>
        <p:spPr>
          <a:xfrm>
            <a:off x="611560" y="2204864"/>
            <a:ext cx="8135938" cy="2862263"/>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fontAlgn="auto">
              <a:spcBef>
                <a:spcPts val="0"/>
              </a:spcBef>
              <a:spcAft>
                <a:spcPts val="0"/>
              </a:spcAft>
              <a:defRPr/>
            </a:pPr>
            <a:r>
              <a:rPr lang="pl-PL" dirty="0"/>
              <a:t>Zakładka:</a:t>
            </a:r>
            <a:endParaRPr lang="pl-PL" dirty="0"/>
          </a:p>
          <a:p>
            <a:pPr fontAlgn="auto">
              <a:spcBef>
                <a:spcPts val="0"/>
              </a:spcBef>
              <a:spcAft>
                <a:spcPts val="0"/>
              </a:spcAft>
              <a:defRPr/>
            </a:pPr>
            <a:r>
              <a:rPr lang="pl-PL" dirty="0"/>
              <a:t>-</a:t>
            </a:r>
            <a:r>
              <a:rPr lang="pl-PL" dirty="0"/>
              <a:t>P</a:t>
            </a:r>
            <a:r>
              <a:rPr lang="pl-PL" dirty="0"/>
              <a:t>unkt </a:t>
            </a:r>
            <a:r>
              <a:rPr lang="pl-PL" dirty="0"/>
              <a:t>wznowienia w WF</a:t>
            </a:r>
          </a:p>
          <a:p>
            <a:pPr fontAlgn="auto">
              <a:spcBef>
                <a:spcPts val="0"/>
              </a:spcBef>
              <a:spcAft>
                <a:spcPts val="0"/>
              </a:spcAft>
              <a:defRPr/>
            </a:pPr>
            <a:r>
              <a:rPr lang="pl-PL" dirty="0"/>
              <a:t>-Wznowienie </a:t>
            </a:r>
            <a:r>
              <a:rPr lang="pl-PL" dirty="0"/>
              <a:t>wskazuje metodę zwrotną aktywności</a:t>
            </a:r>
          </a:p>
          <a:p>
            <a:pPr fontAlgn="auto">
              <a:spcBef>
                <a:spcPts val="0"/>
              </a:spcBef>
              <a:spcAft>
                <a:spcPts val="0"/>
              </a:spcAft>
              <a:defRPr/>
            </a:pPr>
            <a:r>
              <a:rPr lang="pl-PL" dirty="0"/>
              <a:t>-WF </a:t>
            </a:r>
            <a:r>
              <a:rPr lang="pl-PL" dirty="0" err="1"/>
              <a:t>runtime</a:t>
            </a:r>
            <a:r>
              <a:rPr lang="pl-PL" dirty="0"/>
              <a:t> zarządza wznowieniem – instancja nie musi być w pamięci</a:t>
            </a:r>
          </a:p>
          <a:p>
            <a:pPr fontAlgn="auto">
              <a:spcBef>
                <a:spcPts val="0"/>
              </a:spcBef>
              <a:spcAft>
                <a:spcPts val="0"/>
              </a:spcAft>
              <a:defRPr/>
            </a:pPr>
            <a:endParaRPr lang="pl-PL" dirty="0"/>
          </a:p>
          <a:p>
            <a:pPr fontAlgn="auto">
              <a:spcBef>
                <a:spcPts val="0"/>
              </a:spcBef>
              <a:spcAft>
                <a:spcPts val="0"/>
              </a:spcAft>
              <a:defRPr/>
            </a:pPr>
            <a:endParaRPr lang="pl-PL" dirty="0"/>
          </a:p>
          <a:p>
            <a:pPr fontAlgn="auto">
              <a:spcBef>
                <a:spcPts val="0"/>
              </a:spcBef>
              <a:spcAft>
                <a:spcPts val="0"/>
              </a:spcAft>
              <a:defRPr/>
            </a:pPr>
            <a:r>
              <a:rPr lang="pl-PL" dirty="0"/>
              <a:t>W przypadku, gdy aktywność oczekuje na informacje z zewnątrz, mamy do czynienia z </a:t>
            </a:r>
            <a:r>
              <a:rPr lang="pl-PL" dirty="0" err="1"/>
              <a:t>persystencją</a:t>
            </a:r>
            <a:r>
              <a:rPr lang="pl-PL" dirty="0"/>
              <a:t>. </a:t>
            </a:r>
            <a:r>
              <a:rPr lang="en-US" dirty="0" err="1"/>
              <a:t>Pers</a:t>
            </a:r>
            <a:r>
              <a:rPr lang="pl-PL" dirty="0"/>
              <a:t>y</a:t>
            </a:r>
            <a:r>
              <a:rPr lang="en-US" dirty="0" err="1"/>
              <a:t>stenc</a:t>
            </a:r>
            <a:r>
              <a:rPr lang="pl-PL" dirty="0"/>
              <a:t>ja pozwala wstrzymywać instancję WF, zapisać ją „gdzieś” i wznowić </a:t>
            </a:r>
            <a:r>
              <a:rPr lang="pl-PL" dirty="0"/>
              <a:t>później. </a:t>
            </a:r>
            <a:endParaRPr lang="en-US" dirty="0"/>
          </a:p>
          <a:p>
            <a:pPr fontAlgn="auto">
              <a:spcBef>
                <a:spcPts val="0"/>
              </a:spcBef>
              <a:spcAft>
                <a:spcPts val="0"/>
              </a:spcAft>
              <a:defRPr/>
            </a:pPr>
            <a:endParaRPr lang="pl-P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ytuł 2"/>
          <p:cNvSpPr>
            <a:spLocks noGrp="1"/>
          </p:cNvSpPr>
          <p:nvPr>
            <p:ph type="title"/>
          </p:nvPr>
        </p:nvSpPr>
        <p:spPr>
          <a:xfrm>
            <a:off x="457200" y="338138"/>
            <a:ext cx="8229600" cy="498475"/>
          </a:xfrm>
        </p:spPr>
        <p:txBody>
          <a:bodyPr/>
          <a:lstStyle/>
          <a:p>
            <a:r>
              <a:rPr lang="pl-PL" sz="2000" smtClean="0">
                <a:solidFill>
                  <a:schemeClr val="tx1"/>
                </a:solidFill>
              </a:rPr>
              <a:t>Rodzaje aktywności</a:t>
            </a:r>
          </a:p>
        </p:txBody>
      </p:sp>
      <p:pic>
        <p:nvPicPr>
          <p:cNvPr id="2048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338" y="1052513"/>
            <a:ext cx="8128000" cy="540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 name="pole tekstowe 45"/>
          <p:cNvSpPr txBox="1"/>
          <p:nvPr/>
        </p:nvSpPr>
        <p:spPr>
          <a:xfrm>
            <a:off x="530225" y="3765550"/>
            <a:ext cx="8137525" cy="923925"/>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fontAlgn="auto">
              <a:spcBef>
                <a:spcPts val="0"/>
              </a:spcBef>
              <a:spcAft>
                <a:spcPts val="0"/>
              </a:spcAft>
              <a:defRPr/>
            </a:pPr>
            <a:r>
              <a:rPr lang="pl-PL" dirty="0"/>
              <a:t>Trzeci rodzaj – jest to aktywność mająca w sobie inne aktywności, zajmująca się ich wykonaniem, przykładem jest sekwencja bądź </a:t>
            </a:r>
            <a:r>
              <a:rPr lang="pl-PL" dirty="0" err="1"/>
              <a:t>parallel</a:t>
            </a:r>
            <a:r>
              <a:rPr lang="pl-PL" dirty="0"/>
              <a:t>. </a:t>
            </a:r>
            <a:endParaRPr lang="en-US" dirty="0"/>
          </a:p>
          <a:p>
            <a:pPr fontAlgn="auto">
              <a:spcBef>
                <a:spcPts val="0"/>
              </a:spcBef>
              <a:spcAft>
                <a:spcPts val="0"/>
              </a:spcAft>
              <a:defRPr/>
            </a:pPr>
            <a:endParaRPr lang="pl-PL"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ształt fali">
  <a:themeElements>
    <a:clrScheme name="Kształt fal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Kształt fal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ształt fal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614</TotalTime>
  <Words>1073</Words>
  <Application>Microsoft Office PowerPoint</Application>
  <PresentationFormat>Pokaz na ekranie (4:3)</PresentationFormat>
  <Paragraphs>136</Paragraphs>
  <Slides>21</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21</vt:i4>
      </vt:variant>
    </vt:vector>
  </HeadingPairs>
  <TitlesOfParts>
    <vt:vector size="27" baseType="lpstr">
      <vt:lpstr>Candara</vt:lpstr>
      <vt:lpstr>Arial</vt:lpstr>
      <vt:lpstr>Symbol</vt:lpstr>
      <vt:lpstr>Calibri</vt:lpstr>
      <vt:lpstr>Wingdings</vt:lpstr>
      <vt:lpstr>Kształt fali</vt:lpstr>
      <vt:lpstr>Windows Workflow Foundation </vt:lpstr>
      <vt:lpstr>WF został wydany wraz z  NET Framework 3.0 w 2006 r., a następnie zaktualizowany w NET Framework 3.5. Te dwie pierwsze wersje były przydatne, zwłaszcza dla niezależnych dostawców oprogramowania (ISV), ale nie stały się głównym nurtem technologii dla programistów korporacyjnych. Według twórców WF, wraz z wyjściem .NET 4.0 ma się to zmienić. Głównym celem tej najnowszej wersji jest to, aby WF stało się standardowym elementem zestawu narzędzi programowania dla wszystkich użytkowników .NET. (informacje przetłumaczone ze strony MS)</vt:lpstr>
      <vt:lpstr>Czym jest WF? Aplikacje stworzone przy pomocy WF robią zazwyczaj to samo, co zwykłe aplikacje.  Wszystko jednak robi się tu przy użyciu aktywności. Poniższy obrazek przedstawia kod programu oraz to samo wykonane za pomocą WF.</vt:lpstr>
      <vt:lpstr>Ponieważ w WF wszystko jest aktywnością, widoczna poniżej aktywność Sequence zawiera cały nasz program, i jak zwykły program, może mieć zmienne i ma jakiś stan.</vt:lpstr>
      <vt:lpstr>Prezentacja programu PowerPoint</vt:lpstr>
      <vt:lpstr>Rodzaje aktywności</vt:lpstr>
      <vt:lpstr>Rodzaje aktywności</vt:lpstr>
      <vt:lpstr>Rodzaje aktywności</vt:lpstr>
      <vt:lpstr>Rodzaje aktywności</vt:lpstr>
      <vt:lpstr>WF Runtime</vt:lpstr>
      <vt:lpstr>Jak to wygląda w praktyce?</vt:lpstr>
      <vt:lpstr>Prezentacja programu PowerPoint</vt:lpstr>
      <vt:lpstr>W tym momencie mamy do wyboru dwa rodzaje przepływu pracy:</vt:lpstr>
      <vt:lpstr>Zmienne i argumenty:</vt:lpstr>
      <vt:lpstr>Przykładowe aplikacje</vt:lpstr>
      <vt:lpstr>WF można wywołać w aplikacji na kilka sposobów</vt:lpstr>
      <vt:lpstr>Tworzenie własnych aktywności</vt:lpstr>
      <vt:lpstr>Tworzenie własnych aktywności</vt:lpstr>
      <vt:lpstr>Tworzenie własnych aktywności</vt:lpstr>
      <vt:lpstr>Kolejny typ aplikacji, którą można utworzyć to WCF Workflow Service Applicaton</vt:lpstr>
      <vt:lpstr>WCF Workflow Service Applicaton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Bartek</dc:creator>
  <cp:lastModifiedBy>Bartek</cp:lastModifiedBy>
  <cp:revision>30</cp:revision>
  <dcterms:created xsi:type="dcterms:W3CDTF">2011-01-20T18:33:22Z</dcterms:created>
  <dcterms:modified xsi:type="dcterms:W3CDTF">2011-04-19T18:29:12Z</dcterms:modified>
</cp:coreProperties>
</file>